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4256-F771-4053-935B-097F9D88CF00}" type="datetimeFigureOut">
              <a:rPr lang="tr-TR" smtClean="0"/>
              <a:pPr/>
              <a:t>14.12.2011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5F1E-0A6B-46BC-9A6A-0923E912EDE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4256-F771-4053-935B-097F9D88CF00}" type="datetimeFigureOut">
              <a:rPr lang="tr-TR" smtClean="0"/>
              <a:pPr/>
              <a:t>14.12.2011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5F1E-0A6B-46BC-9A6A-0923E912EDE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4256-F771-4053-935B-097F9D88CF00}" type="datetimeFigureOut">
              <a:rPr lang="tr-TR" smtClean="0"/>
              <a:pPr/>
              <a:t>14.12.2011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5F1E-0A6B-46BC-9A6A-0923E912EDE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4256-F771-4053-935B-097F9D88CF00}" type="datetimeFigureOut">
              <a:rPr lang="tr-TR" smtClean="0"/>
              <a:pPr/>
              <a:t>14.12.2011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5F1E-0A6B-46BC-9A6A-0923E912EDE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4256-F771-4053-935B-097F9D88CF00}" type="datetimeFigureOut">
              <a:rPr lang="tr-TR" smtClean="0"/>
              <a:pPr/>
              <a:t>14.12.2011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5F1E-0A6B-46BC-9A6A-0923E912EDE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4256-F771-4053-935B-097F9D88CF00}" type="datetimeFigureOut">
              <a:rPr lang="tr-TR" smtClean="0"/>
              <a:pPr/>
              <a:t>14.12.2011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5F1E-0A6B-46BC-9A6A-0923E912EDE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4256-F771-4053-935B-097F9D88CF00}" type="datetimeFigureOut">
              <a:rPr lang="tr-TR" smtClean="0"/>
              <a:pPr/>
              <a:t>14.12.2011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5F1E-0A6B-46BC-9A6A-0923E912EDE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4256-F771-4053-935B-097F9D88CF00}" type="datetimeFigureOut">
              <a:rPr lang="tr-TR" smtClean="0"/>
              <a:pPr/>
              <a:t>14.12.2011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5F1E-0A6B-46BC-9A6A-0923E912EDE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4256-F771-4053-935B-097F9D88CF00}" type="datetimeFigureOut">
              <a:rPr lang="tr-TR" smtClean="0"/>
              <a:pPr/>
              <a:t>14.12.2011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5F1E-0A6B-46BC-9A6A-0923E912EDE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4256-F771-4053-935B-097F9D88CF00}" type="datetimeFigureOut">
              <a:rPr lang="tr-TR" smtClean="0"/>
              <a:pPr/>
              <a:t>14.12.2011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5F1E-0A6B-46BC-9A6A-0923E912EDE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94256-F771-4053-935B-097F9D88CF00}" type="datetimeFigureOut">
              <a:rPr lang="tr-TR" smtClean="0"/>
              <a:pPr/>
              <a:t>14.12.2011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D5F1E-0A6B-46BC-9A6A-0923E912EDE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94256-F771-4053-935B-097F9D88CF00}" type="datetimeFigureOut">
              <a:rPr lang="tr-TR" smtClean="0"/>
              <a:pPr/>
              <a:t>14.12.2011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D5F1E-0A6B-46BC-9A6A-0923E912EDEE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2.xml"/><Relationship Id="rId7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image" Target="../media/image4.jpeg"/><Relationship Id="rId4" Type="http://schemas.openxmlformats.org/officeDocument/2006/relationships/slide" Target="slide3.xml"/><Relationship Id="rId9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500034" y="357166"/>
            <a:ext cx="803457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tr-TR" sz="8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Büyük düşünürler</a:t>
            </a:r>
            <a:endParaRPr lang="tr-TR" sz="8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928662" y="2214554"/>
            <a:ext cx="7429552" cy="86792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sldjump"/>
              </a:rPr>
              <a:t>HZ.MEVLANA</a:t>
            </a:r>
            <a:endParaRPr lang="tr-TR" sz="5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sldjump"/>
              </a:rPr>
              <a:t>YUNUS EMRE</a:t>
            </a:r>
            <a:endParaRPr lang="tr-TR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5" action="ppaction://hlinksldjump"/>
              </a:rPr>
              <a:t>İBNİ SİNA</a:t>
            </a:r>
            <a:endParaRPr lang="tr-TR" sz="6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6" action="ppaction://hlinksldjump"/>
              </a:rPr>
              <a:t>PİRİ REİS</a:t>
            </a:r>
            <a:endParaRPr lang="tr-TR" sz="6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tr-TR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tr-TR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tr-T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tr-TR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tr-TR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tr-TR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4" descr="http://t1.gstatic.com/images?q=tbn:ANd9GcSE8drzeYchyEXlDAf3g96gWASjUiKjgeDBeODVjIs-6Eoeu1E0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86743" y="0"/>
            <a:ext cx="857257" cy="642943"/>
          </a:xfrm>
          <a:prstGeom prst="rect">
            <a:avLst/>
          </a:prstGeom>
          <a:noFill/>
        </p:spPr>
      </p:pic>
      <p:sp>
        <p:nvSpPr>
          <p:cNvPr id="11" name="10 Dikdörtgen"/>
          <p:cNvSpPr/>
          <p:nvPr/>
        </p:nvSpPr>
        <p:spPr>
          <a:xfrm>
            <a:off x="3286116" y="6150114"/>
            <a:ext cx="28119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8" action="ppaction://hlinksldjump"/>
              </a:rPr>
              <a:t>İÇİNDEKİLER</a:t>
            </a:r>
            <a:endParaRPr lang="tr-TR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2" name="Picture 2" descr="http://t1.gstatic.com/images?q=tbn:ANd9GcSpSg-nuSNUbZmtNc3nWCPBcFjzkn7Omj8Bkv7cmqnFPx5vChIOcvT4QQZq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29586" y="6072206"/>
            <a:ext cx="1214414" cy="785794"/>
          </a:xfrm>
          <a:prstGeom prst="rect">
            <a:avLst/>
          </a:prstGeom>
          <a:noFill/>
        </p:spPr>
      </p:pic>
      <p:pic>
        <p:nvPicPr>
          <p:cNvPr id="13" name="Picture 12" descr="http://t3.gstatic.com/images?q=tbn:ANd9GcRfbkvx6Ae2byYVKs96CldobogEpHSBZfzZWB1u_4qwegVJExeSnxmeiyRAJA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" y="6072206"/>
            <a:ext cx="1142976" cy="785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 tmFilter="0, 0; .2, .5; .8, .5; 1, 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500" autoRev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 tmFilter="0, 0; .2, .5; .8, .5; 1, 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500" autoRev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 tmFilter="0, 0; .2, .5; .8, .5; 1, 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500" autoRev="1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1357290" y="-285776"/>
            <a:ext cx="636584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HZ.MEVLANA</a:t>
            </a:r>
            <a:endParaRPr lang="tr-TR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2500298" y="3643314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8" name="7 Dikdörtgen"/>
          <p:cNvSpPr/>
          <p:nvPr/>
        </p:nvSpPr>
        <p:spPr>
          <a:xfrm>
            <a:off x="2928926" y="6088559"/>
            <a:ext cx="371477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İÇİNDEKİLER</a:t>
            </a:r>
            <a:endParaRPr lang="tr-TR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0" y="5929330"/>
            <a:ext cx="1428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İ</a:t>
            </a:r>
            <a:endParaRPr lang="tr-TR" dirty="0"/>
          </a:p>
        </p:txBody>
      </p:sp>
      <p:pic>
        <p:nvPicPr>
          <p:cNvPr id="11266" name="Picture 2" descr="http://t1.gstatic.com/images?q=tbn:ANd9GcSpSg-nuSNUbZmtNc3nWCPBcFjzkn7Omj8Bkv7cmqnFPx5vChIOcvT4QQZq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86" y="6072206"/>
            <a:ext cx="1214414" cy="785794"/>
          </a:xfrm>
          <a:prstGeom prst="rect">
            <a:avLst/>
          </a:prstGeom>
          <a:noFill/>
        </p:spPr>
      </p:pic>
      <p:sp>
        <p:nvSpPr>
          <p:cNvPr id="11270" name="AutoShape 6" descr="data:image/jpeg;base64,/9j/4AAQSkZJRgABAQAAAQABAAD/2wCEAAkGBhQRERUUEhQSFBUWFBQYFxUVFBUUGBYUFRQVFRQWFBUXHSYeFxkjGRQVIC8gIycpLiwsFR4xNTAqNSYrLCkBCQoKDgwOGg8PGiklHyUvKSwqKSwtKS0qLyksLCksLCwsLCwsLCwsKSwsLSwsLCosLCkvLCwsLCwuLS0sLCwsLv/AABEIAOEA4QMBIgACEQEDEQH/xAAbAAEAAgMBAQAAAAAAAAAAAAAAAwQCBQYBB//EAEkQAAEDAQMGCQcICQUBAQAAAAEAAgMRBCExBRJBUWFxIjJSgZGhscHRBhNCYnKSsgczQ1OCouHwFCMkY3OTs9LxF3SDwtNkFf/EABsBAQACAwEBAAAAAAAAAAAAAAACBAEDBQYH/8QAOBEAAgECAwMKBAUEAwAAAAAAAAECAxEEITESQZEFE1FhcYGhscHwIjLR4QYUM0JSFXKi0iOS4v/aAAwDAQACEQMRAD8A+4oiIAiIgCIiAIiIAiIgCIiAIvCVG+1MGL2je4BASooW22M4PYftDxUrXA4EFAeoiIAiIgCIiAIiIAiIgCIiAIiIAiIgCIiAIiIAiLX2/LLIjmir5KVzG4gaC8m5g2nmqgNgqM+WI2ktBL3DFrBnEbzg3nIWnmmkl+cdQfVsJa37TuM/qGxSRxho0NA3ADuQFx2VJHYNawbeGeqgHSVGc53Ge87jmD7tO1V22kG5jXPOwUHSfBShkx+rj++fDqWiWIpxyvwz42vbvsTUJPcSNsEZxY0+0M74qqZthZojj5o2+CqmwvPGnl+zRo6qLw5IYcXzn/lctTxkf4y/x/2Jc0+nz+hafYGHGKM742eCruyPB9VGDra3MPSyhUf/AOKzQ+cbpn+KzGT3DizzDY454+9VFjI/xl/j/sOafT74EjbHm8SSZmzznnB0S53Up2WmVuOZINxjd3g9SrUmbpjk5sw9VAvRbNDw5h24dK2xxNJ77duXnr3EXCS3GxitzTcatOpwp0EXHmKsrTvkXkdvLNo1eCsEDcoqtlyix91aHUe7WrSwAiIgCIiAIiIAiIgCIiAIiIAhK8JouYyhlA2k0FRB1zbTqi2eluxAntuW3S8GA5rMDNdV2sQ1up65u1A4itBAGigFBib8Tpc4m8naUJDRU83cAFNDZC699w0M73fnoWitXjSWeu5e93X5vInGDkeREuuYK63G4DxVhlhGLznnbcBuCsRsrcBhzAeCyq0esfu/iuXOrOrnJ5dG77+XUiwoqOmvvgesBNwHMMPBZZlMXAdZ6Ao3Sk6btQuCxqobcVpn797zNmTVb6x6Ame3kn3lDVKrHO9nD6mdkmzxyT7yVb6w6CoapVOd7OA2SbNrg4HfcVi8EXEXbbwe5RrJspGB5sR0LO3F65e/e8xssidZx6PB2Yt93RzUVO0MLcRTbiDz6NxWyzmnHgnWMOjQsXsIx084I71KFSdLODy6N3Dd3W7zDipa6miker9g8osw5spq3l6W+1rG3p1qO25NrfHjyfBaSSTmIxGpdWhiI1llk+j3qvbsVpwcT6C1wIqDUHAjSF6uHyLl42d2a6+Im8Ylh5TfV1t5xqPbMeHAEEEEVBGBBwIW8iZIiIAiIgCIiAIiIAiLWZct5Y0MYaSSVAPIaOPJTYDdtLUBr8s27zzjE35tppIR9I76oeqPS18XWoHODRU9Gs6gkMIa0AXNaOrEknSdJOsqSzR5xzz9kahrO1VsTiFQhffuXvct/DVo2QhtOxnZrNfnP42gaGjxV1jK3k0br0k6gFhGwEEu4o6SdQXkkpcb+YaANQXBc/3zzb8ft0L0LdtyJHy1uAo3V461hVYVSq1uo27sko2M6pVYVSqxtmbGdUqsKpVNsWM6pVYVSqbYsZ1SqwqlU2xYzqsmS0uxGkHD8CoqpVZVRp3RhxuTPZdVt40627/Fa3KmTBKKi54wOvYVeZIWmo/yNRWUjRTObhpHJOrctin++GTXu69V6XIuO5nDzMINCKFdD5LZYLCInngk8En0SdG4rPKtgEgzhiPzVadkVF3sLiVXhfetV69j+24p1IODPoiLW5Dt/nGUdxm3HaNBWyVkgEREAREQBERAeOdS8rmPO+de6U+nc3ZEOJurUu+0NS22XZeAIxjIaH2Be/qu+0FrzcCdA/ICAie3OIboxd3D87FaiZnGmGs6mjEqtDcKnE3lWnnNaBpdQu2N9Ed68rWxCr1XUfyrTs3ceK7jowhsRtvEstTdc0XNGzWdpWFVhnJVVJVHJ3ZtUbGdUqoy+ihfNVZjeRh5E7pQFG60KGqVW9RSIXMzIda8ztqxC5Xyj+UCKzkxw0mlwNCfNsOHCcOMfVbzkLdCLm7RRFu2p1oftKyExWqyBlM2mzRTOAaXsqQK0BBc00rfSrdK2FVGSs7Myiy2cKSqpVWbJaLRKPQSTLVUqow5e1WjaJ2M6rKOXNOsG4jWFFVKrKqOLug43JpWZpxqDeDrC1lrst9R+R+HYVs4TnNLNIq5u/0m86ruN2ul/iOcK3SxHMVI1Y6PVea7tV3GqUNuLi9SHJspjeDowO5dUCuYENDdeNG0HBbvJs9W5pxFOg4dhXq001dHOLiIiAIiIAiLwlAaa2uzpnamgNG88J3a0cypZQkoAOfmFw6+xWrPwhncol3vEkdVFrcoPrI7YQ33Rf1krl8r4jmMJOS1eS78vK7LGGht1Ei1YniRwGGlw9UXm/q51lJLnEu1nq0DoVWDgxSO0uLYxu4zuqiijtJGN/b0rx35rYpwjPV5vyXq+86nN3k2uz373F2qFyiZMDgeZYyv0LbTltvIi1YPfVY1WNV60VwV66SNNj1U8s5agscfnLTII26Bi555MbBe47sNJC5Lyq+VWKz1jsmbPLgZMYWHePnSNQ4O04L5PlHKUtokMs8jpZHYudq0NaBc1vqgAK3Rw06mcsl4v6EHJbjp/K35Sp7ZnRw1s8BuzQf1kg/evGAPIbdrLlyAOCsRWBzsbt/gp25L9bqXXhTUFaKNVz7d8nArkuyV+rd/WkXQuiXP/J+wtybZm0JpG6+n72Q966NoJ0HoK8xiJTjVl2vzLMLOKIHCi8qrBiJ9E+6VC+AjQ73SkK21kw42EclFPVVcw6j0FTRA6j0FRq/yRmL3ElUqvCCMQRzUUT7QBtOzxVWVRRV2zalfQnbIQQRiDXoWOUJs13BwcA5p0AH8aqjJMXY4ah+b1O7hQA6Y3lv2X3jr7VrWJ5yE4Q1Sun2a+GfciXN2ab7PfeT2CTOFNIr0LYROzHsdoLsw/a4v3gB9paawS5rxqqAdxu71ubdGTE8DENJHtM4TetoXsORa/PYOLeq+F92ng0cvFQ2Kr68zbIo4JQ9rXDBwBG4ioUi65WCIiAKtlKXNhkcMQxxG+hp1qyqGWz+pdtLB70jR3oCOCClBqoOigXNiTO4XKq73iXd66e0OoHnUHnoBK5aIcFvst+ELzH4llahCPTK/Bfcv4BfG31Fy0GkUQ157zznNb1AqsrNu+iGqFnXUqsvI439XZ6FFcEkdSn8t+3zPCsRMd+9evNy5Hyn8tvMOdDA0Olbc57hwIzStAPTcKjYNuCs8nUKlR2p6+hqrzUdTpMqZfhszM6Z2bXitAznP2Mbp33AaSvknlf5fz2wujaTDBgY2m9/8V44w9UUbvxVPKFte8ukkc57yL3ONTqG4bBcFoF7GhhI0leWcven18jnuW0A3QFtbJYw283ns3KDJsHpHm7ytgr6RBsIoLRawzadXiqjspu0AdqXFjbMtLwKB8gAwAe8AbgDcvTa3/WS/zH+K1ceU+UOceCuskDhUGoTJmLFW2Plbe2Wan8WS772CrMylKDXzs382T+5bUhai12fMdsOCi4pEkbmHKL3NBEkv8x9x6UntEjmkeclGr9ZJj7y1WTpqOpoPatmpJJmHkSeR/lHPDa4QJZXMkljjkjdI5zXNkeGGocTQitQcbl9vovgeS46W6z/7qznpmYvvpXjfxBBKrBpbmX8I9e4KzY72St/d53OxwPeqys5O45Gtkg+6fBcfBP8A5orpuuKt6lmr8r48Mym83Gmo03gVHYurjeHUOh1DzEA965ZgrTb3hb/Jb6wQn91H8A8F6v8ADM706kehp8b/AEObj18UWT+Tzv2aMH0QWfy3Fn/VbFa/IvEeNU8/XM93/ZbBerOcEREAWvy86kJOp8X9Zi2C13lC2tlm2RudzsGf/wBUBjbRwJPYk+Fy5mI1aPZb8IXVkBx2Hsd/lcnAKNaNTWjnAoexeW/Esb0qcuhvxX2OhgH8b7C7b8Y/4MfYqysWu9kLvULfcdTsIVaq8njf1m+mz4pM6dP5ffSYyLlfKfyLFoJlhIZMeMCeBJQAXn0HUFK4G6tMV1MiwVvBVp0UpweZqqxUnZnw3LdnfFnRyNcx4IBa4UI8RdiLitMvvWXfJyG2x5kzTdxHtufGdbTq9U1B618i8qPI2ewGrx5yImjZmg5p1NePo37DcdBK9VheUqeIew8pdHT2fTXtKUqThnuMIGUaBs/yvZZM0E6l6w1A3BQZQ4h3jtXVNBq3vJNTivEVix2bPJrgFrJldS2e0Fhro0hW7Rk8Uq2tR1rXrNrDU3rXVFQq+UIqsrqv8V5k19Wbj+KsubUEa1PVENDRtdQ11LeArRFbuDit9kdijEkxY2/ttkP/ANFn6p2L7uV8LsY/bLJ/uYP6zF9zJXkfxD+pDsZdwe/u9T1WcmOpIDqa8/cKq1VqwfSHVE/pNGjtK4mCvz8H0O/DMtVfkZVj0cy3+Sm0s8Q/dR/CD3rnnGgOwE9AK6iyxZrWN1NY3oaAvU/hiPw1ZdcfDa+pzuUH8UV2meSG8GTbNN/UI7leVPJHzQPKdI7mdI5w6iri9ac0IiIAo54g9rmnBzSDuIopEQGnydITDGTjmNB9pozXdbStLbYs17h6zqbnHOHxLeRszXSM1PLh7MnC+LPVDLMODtl/N+B6lxuXKPO4OVv22lwyfg2WsJPZqrryKw4UG1kn3XjxHUqis5NILiw4SNLdzsWHpHWqhuxx079K8LiFt04VOrZfavtY7UMpNd/H73D1gsisFLDv4bEaizMmlZSRhzS1wDmuBDmuAc1wOIc03Eb1HVZgqOIi7qSMwzyZwnlB8n+ZV9jBLdMBJJH8Jx4w9U36icFxFpizmkadRuIIOBGgr7kQtF5Q+SkVrq75ubRIBXO1CRvpDbiNeheg5O5XeyoV8+vf39Pbr2lOth7O8T4gQr2S33kbj0f5W1yx5PugkzZmZrjeCDwXjWx2Dh1jTRV4YGtwFPzrXpYtSW1F3RUbO4yD5EwT2aKV7pg57SSGuYBc9zbgWHkqf/SWx/WWr+ZH/wCa3PkcP2Gz+wf6ki3VV4rHcoV41pQhN5N+Z0KNCDim0cjF8mVlYKB9p13vj/8ANSf6d2bl2j32f2LpiUC2LG4hRzmyLowb0OQPyS2Q/SWr+ZH/AOanb8nNmApn2i712f2LqyVgtNDHYlptzZOdGC3GlyR5E2azyiZokfI2uYZHBwZW4ua0ADOvN5rSty6BYBe1XMxFadablNt/QsU6agrIyVuI5sDzy3taNzeEVSqrmUODmR8hvC9t/Cd3LbhlsRnV6FZdssvK5iebUfeX3sQwRZ7g3lFo6SK9VV0donzQ46gT0XrTZIj4WdyQTzngjqzlsJOE5reU8A+yOE7qbTnXt+QaHNYNN/ubfp6X7zjYye1VfVkbWxQ5kbG6mtHQL1MiLuFQIiIAiIgKNujo5r9YzTz3tPTd9pVLQA4UOlbeSMOBB0rR2irSQcQsSipRcZaMXtmjRvaWupgQegg3dis5QGdmyjCTHZIOMO/pTKDK8LTp8VjYJQaxvNGvpQ8l44ru4r53UwzoVZ4Sej+V9f7X3rJ9HceghU5yCqrv9fqVarFyzljLXFrhQg0I2rArmwbpTtLvN8ltLI8qvQ5YJVX2lJWNGaJaoow5e56pSoSi7xNyknqRW2wRzMMcrQ9h0HQdBaRe120Xr5l5W+Rs9lrJDWWDSQKyxj940cZvrt5w1fU85A+mlW8JjsRhpfDmt6fvJ9ZqqUITz3ml8hmkZOsoIIPmib9TpZHA36wQedbtzliXrGq1826lSVWStdt27XcynsxUUZVWTVgFlVRrzstlEoR3hxRqxqsgk3zcNlahLadzKqVXlV60EkACpJoANJ0KmotuyNxbydGM4vdxYxnHafQbvJ7FXc8ucScXEk7zirFueGAQtNc01eR6Umrc3BY2CDON+Hdp6Td0rqxwzq1IYOHT8T69/wD1XjfpK0qmxF1X3e+s2VlZms3382A6u1WslMzpXO0MGaPadRz+gZg5yqVptGaCaVN1BynE0a0byQFvMm2TzUbWk1OLjre41ceklfRYQjCKhHRZLsR59tt3ZZREUjAREQBERAFqstQXZ40XHuP52LarF7AQQbwbiEByD5FSkZ0H8kK7lWyGF+bfmm9p1jSN4/Fa50tNo0jXu2hcjlbk785TvD51p19X06+1lrC4jmZZ6PX6mxZ+0NDfpWjgn6xg9EnlDr6Vr0DqUIO1rhdhpGog6NCv5wtGps3Q2X+1/b2eMcfzHwvKoss/3W3f3Lx7de2nsZr5fL7eXZpQKxIWT2kEgggjEG4hY1VWFSVN2ZslBSzPEXq8orSrQZrdOQREopOpDpMbEgvQESq0Tr7ok40ukyReVSqqG6x6EXlUAqaAEk3AC8k6gFnOTMWsekrYN/UNqfnnDgj6tp9I+sdWhYhgs97qOm0MxEepz9btQ/yqVS4kk1JvJPWSVejF4brqPRfx/wDXQt3bppbU/wC3z+3n2GUbKnT37htK28TMxtNOnuA2BQ2Sz5oqcdAOI2naeoLIh0jxFGaOcKl31cdaF+/Q0a78AV7Dkjk78pDbn88tepdH1+2fFxeI52Vlovdy3kiz+dlzzxIiQ3U6XBx3NBI3l2pdAorLZmxsaxgo1ooBs71Ku2UwiIgCIiAIiIAiIgK2UbA2ZhY7eCMWuGBC4O32Z8LyyQUOgjiuHKb3jR0E/RVUylkxk7M142gjFp1hZB89gtFDQ3tOO/WNqtvZS/EHA+Oor3KGRXwOo69uhwwPgdi8s5LdoOIOBXG5S5Jhi/jhlPp3Pt+vnla3hsXKjk8170LbLc14DZwTS5sjeO3fyxv61hPk5zRnNIkZy2X09puLSvHWPOvZ7px5tagindG6rS5jtl3SMCOleTrxnTlzeLg77pb+Okl7udqnKM1tUn3e9PLqMAUqrht7H/OxivLiIY7naeC5P0ON3zczfZlBjPvXgqt+V2v0pJ+D4P0ubect8ya8V4etinVKq4cjzUqGZw1sc1w6ionZPlGMcnuE9ihLC1o6wfBmVUg9GuJBVKqZtglOEcnuOHaphkebEsLRrc5rR1lYjha0tIPgw6kFq1xKdUqrn6Exvzk0Y2RgynpuAQW2NnzcdTy5iHHmYOCFs/KbP6slHvu+C9bGOcv8qb8uL9LmNmye54zrmM0vfwW83KO5Sm2tiFIK1wMzhwjsYPQHWqk9pfI6rnOedH4AXDmU9myc52PbdznuF6sUFKcubwkG5fy3/SK6/E1VJRitqq8uj3r5dRXjYXHnvJqbz2lbSzWQNvOOgbdbtuzQpooAzDHXhT2Ro7VHnue/zcQzn3VrxYwcDIdGxovOwXr1XJvJEML/AMlTOfguzr6+HXx8Ti5VclkjyWUlwYwZ0juK3RQYvedDBpPML10GSsmCBlK5z3Gr3kULndwGAGgJkzJTYQby57qZ8hxcRhuaNDRcOkq6u2UgiIgCIiAIiIAiIgCIiAIiIDCWIOBa4Ag4grQ23yboaxYck9y6FEBx4hINCCCrBiDxR4DtuBHP4rpJrO13GAK18uTC29vCGrA9eKhUpwqx2ZpNdZmMnF3TNBNkTSwncb/xVCSxubcQOnuNF1LHtBo45p1O4PWbj0q0YwReA4bQHDwXDrcg4aecG4+K8c/Evw5Qqx1sziPMlt+a4baEdYWYtrx9JIP+R3iurdkqI+gB7Jcz4SFEchx65humf3kql/QKsP06vg15Nlj+pJ/NDx+xzJtrz9JJ/Md4rDzRdoc7aQT1ldUMix65Tvld3KRuSoh6APtFz/iJT+gVpZTq+b82h/Ukvlh4/Y5Rtmcbrhsrf0CpV6DIbjxqjfwe3hHoXRgBo4IDR6oDR1KrJaBWgq46mguPV3q7R5Aw8M5ty8F4Z+JXnyhVlpZFaKwMYNfUPE86TzhoqSGjAaOYDSdgVplglfqjGt3DdzNFw5ydyvWTJEcZzqF7+W/hO+zoaNgou3TpQpR2aaSXQijKTk7t3NTZsmyTXnOhj1kUld7LfoxtN+wYreWOxMibmxtDW6hpJxJOJJ1lTothEIiIAiIgCIiAIiIAiIgCIiAIiIAiIgCIiA8c2uN6g/QGYhoB9WrfhorCICv+ianP5yHfECvHWU6HdLWnuVlEBUNjdy/uNXrbEdL3ndmt+EBWkQEAsTNIrvJd2qVsYGAA3LJEAREQBERAEREAREQBERAEREAREQBERAEREAREQBERAEREAREQBERAEREAREQBERAEREAREQBERAERE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1272" name="AutoShape 8" descr="data:image/jpeg;base64,/9j/4AAQSkZJRgABAQAAAQABAAD/2wCEAAkGBhQRERUUEhQSFBUWFBQYFxUVFBUUGBYUFRQVFRQWFBUXHSYeFxkjGRQVIC8gIycpLiwsFR4xNTAqNSYrLCkBCQoKDgwOGg8PGiklHyUvKSwqKSwtKS0qLyksLCksLCwsLCwsLCwsKSwsLSwsLCosLCkvLCwsLCwuLS0sLCwsLv/AABEIAOEA4QMBIgACEQEDEQH/xAAbAAEAAgMBAQAAAAAAAAAAAAAAAwQCBQYBB//EAEkQAAEDAQMGCQcICQUBAQAAAAEAAgMRBCExBRJBUWFxIjJSgZGhscHRBhNCYnKSsgczQ1OCouHwFCMkY3OTs9LxF3SDwtNkFf/EABsBAQACAwEBAAAAAAAAAAAAAAACBAEDBQYH/8QAOBEAAgECAwMKBAUEAwAAAAAAAAECAxEEITESQZEFE1FhcYGhscHwIjLR4QYUM0JSFXKi0iOS4v/aAAwDAQACEQMRAD8A+4oiIAiIgCIiAIiIAiIgCIiAIvCVG+1MGL2je4BASooW22M4PYftDxUrXA4EFAeoiIAiIgCIiAIiIAiIgCIiAIiIAiIgCIiAIiIAiLX2/LLIjmir5KVzG4gaC8m5g2nmqgNgqM+WI2ktBL3DFrBnEbzg3nIWnmmkl+cdQfVsJa37TuM/qGxSRxho0NA3ADuQFx2VJHYNawbeGeqgHSVGc53Ge87jmD7tO1V22kG5jXPOwUHSfBShkx+rj++fDqWiWIpxyvwz42vbvsTUJPcSNsEZxY0+0M74qqZthZojj5o2+CqmwvPGnl+zRo6qLw5IYcXzn/lctTxkf4y/x/2Jc0+nz+hafYGHGKM742eCruyPB9VGDra3MPSyhUf/AOKzQ+cbpn+KzGT3DizzDY454+9VFjI/xl/j/sOafT74EjbHm8SSZmzznnB0S53Up2WmVuOZINxjd3g9SrUmbpjk5sw9VAvRbNDw5h24dK2xxNJ77duXnr3EXCS3GxitzTcatOpwp0EXHmKsrTvkXkdvLNo1eCsEDcoqtlyix91aHUe7WrSwAiIgCIiAIiIAiIgCIiAIiIAhK8JouYyhlA2k0FRB1zbTqi2eluxAntuW3S8GA5rMDNdV2sQ1up65u1A4itBAGigFBib8Tpc4m8naUJDRU83cAFNDZC699w0M73fnoWitXjSWeu5e93X5vInGDkeREuuYK63G4DxVhlhGLznnbcBuCsRsrcBhzAeCyq0esfu/iuXOrOrnJ5dG77+XUiwoqOmvvgesBNwHMMPBZZlMXAdZ6Ao3Sk6btQuCxqobcVpn797zNmTVb6x6Ame3kn3lDVKrHO9nD6mdkmzxyT7yVb6w6CoapVOd7OA2SbNrg4HfcVi8EXEXbbwe5RrJspGB5sR0LO3F65e/e8xssidZx6PB2Yt93RzUVO0MLcRTbiDz6NxWyzmnHgnWMOjQsXsIx084I71KFSdLODy6N3Dd3W7zDipa6miker9g8osw5spq3l6W+1rG3p1qO25NrfHjyfBaSSTmIxGpdWhiI1llk+j3qvbsVpwcT6C1wIqDUHAjSF6uHyLl42d2a6+Im8Ylh5TfV1t5xqPbMeHAEEEEVBGBBwIW8iZIiIAiIgCIiAIiIAiLWZct5Y0MYaSSVAPIaOPJTYDdtLUBr8s27zzjE35tppIR9I76oeqPS18XWoHODRU9Gs6gkMIa0AXNaOrEknSdJOsqSzR5xzz9kahrO1VsTiFQhffuXvct/DVo2QhtOxnZrNfnP42gaGjxV1jK3k0br0k6gFhGwEEu4o6SdQXkkpcb+YaANQXBc/3zzb8ft0L0LdtyJHy1uAo3V461hVYVSq1uo27sko2M6pVYVSqxtmbGdUqsKpVNsWM6pVYVSqbYsZ1SqwqlU2xYzqsmS0uxGkHD8CoqpVZVRp3RhxuTPZdVt40627/Fa3KmTBKKi54wOvYVeZIWmo/yNRWUjRTObhpHJOrctin++GTXu69V6XIuO5nDzMINCKFdD5LZYLCInngk8En0SdG4rPKtgEgzhiPzVadkVF3sLiVXhfetV69j+24p1IODPoiLW5Dt/nGUdxm3HaNBWyVkgEREAREQBERAeOdS8rmPO+de6U+nc3ZEOJurUu+0NS22XZeAIxjIaH2Be/qu+0FrzcCdA/ICAie3OIboxd3D87FaiZnGmGs6mjEqtDcKnE3lWnnNaBpdQu2N9Ed68rWxCr1XUfyrTs3ceK7jowhsRtvEstTdc0XNGzWdpWFVhnJVVJVHJ3ZtUbGdUqoy+ihfNVZjeRh5E7pQFG60KGqVW9RSIXMzIda8ztqxC5Xyj+UCKzkxw0mlwNCfNsOHCcOMfVbzkLdCLm7RRFu2p1oftKyExWqyBlM2mzRTOAaXsqQK0BBc00rfSrdK2FVGSs7Myiy2cKSqpVWbJaLRKPQSTLVUqow5e1WjaJ2M6rKOXNOsG4jWFFVKrKqOLug43JpWZpxqDeDrC1lrst9R+R+HYVs4TnNLNIq5u/0m86ruN2ul/iOcK3SxHMVI1Y6PVea7tV3GqUNuLi9SHJspjeDowO5dUCuYENDdeNG0HBbvJs9W5pxFOg4dhXq001dHOLiIiAIiIAiLwlAaa2uzpnamgNG88J3a0cypZQkoAOfmFw6+xWrPwhncol3vEkdVFrcoPrI7YQ33Rf1krl8r4jmMJOS1eS78vK7LGGht1Ei1YniRwGGlw9UXm/q51lJLnEu1nq0DoVWDgxSO0uLYxu4zuqiijtJGN/b0rx35rYpwjPV5vyXq+86nN3k2uz373F2qFyiZMDgeZYyv0LbTltvIi1YPfVY1WNV60VwV66SNNj1U8s5agscfnLTII26Bi555MbBe47sNJC5Lyq+VWKz1jsmbPLgZMYWHePnSNQ4O04L5PlHKUtokMs8jpZHYudq0NaBc1vqgAK3Rw06mcsl4v6EHJbjp/K35Sp7ZnRw1s8BuzQf1kg/evGAPIbdrLlyAOCsRWBzsbt/gp25L9bqXXhTUFaKNVz7d8nArkuyV+rd/WkXQuiXP/J+wtybZm0JpG6+n72Q966NoJ0HoK8xiJTjVl2vzLMLOKIHCi8qrBiJ9E+6VC+AjQ73SkK21kw42EclFPVVcw6j0FTRA6j0FRq/yRmL3ElUqvCCMQRzUUT7QBtOzxVWVRRV2zalfQnbIQQRiDXoWOUJs13BwcA5p0AH8aqjJMXY4ah+b1O7hQA6Y3lv2X3jr7VrWJ5yE4Q1Sun2a+GfciXN2ab7PfeT2CTOFNIr0LYROzHsdoLsw/a4v3gB9paawS5rxqqAdxu71ubdGTE8DENJHtM4TetoXsORa/PYOLeq+F92ng0cvFQ2Kr68zbIo4JQ9rXDBwBG4ioUi65WCIiAKtlKXNhkcMQxxG+hp1qyqGWz+pdtLB70jR3oCOCClBqoOigXNiTO4XKq73iXd66e0OoHnUHnoBK5aIcFvst+ELzH4llahCPTK/Bfcv4BfG31Fy0GkUQ157zznNb1AqsrNu+iGqFnXUqsvI439XZ6FFcEkdSn8t+3zPCsRMd+9evNy5Hyn8tvMOdDA0Olbc57hwIzStAPTcKjYNuCs8nUKlR2p6+hqrzUdTpMqZfhszM6Z2bXitAznP2Mbp33AaSvknlf5fz2wujaTDBgY2m9/8V44w9UUbvxVPKFte8ukkc57yL3ONTqG4bBcFoF7GhhI0leWcven18jnuW0A3QFtbJYw283ns3KDJsHpHm7ytgr6RBsIoLRawzadXiqjspu0AdqXFjbMtLwKB8gAwAe8AbgDcvTa3/WS/zH+K1ceU+UOceCuskDhUGoTJmLFW2Plbe2Wan8WS772CrMylKDXzs382T+5bUhai12fMdsOCi4pEkbmHKL3NBEkv8x9x6UntEjmkeclGr9ZJj7y1WTpqOpoPatmpJJmHkSeR/lHPDa4QJZXMkljjkjdI5zXNkeGGocTQitQcbl9vovgeS46W6z/7qznpmYvvpXjfxBBKrBpbmX8I9e4KzY72St/d53OxwPeqys5O45Gtkg+6fBcfBP8A5orpuuKt6lmr8r48Mym83Gmo03gVHYurjeHUOh1DzEA965ZgrTb3hb/Jb6wQn91H8A8F6v8ADM706kehp8b/AEObj18UWT+Tzv2aMH0QWfy3Fn/VbFa/IvEeNU8/XM93/ZbBerOcEREAWvy86kJOp8X9Zi2C13lC2tlm2RudzsGf/wBUBjbRwJPYk+Fy5mI1aPZb8IXVkBx2Hsd/lcnAKNaNTWjnAoexeW/Esb0qcuhvxX2OhgH8b7C7b8Y/4MfYqysWu9kLvULfcdTsIVaq8njf1m+mz4pM6dP5ffSYyLlfKfyLFoJlhIZMeMCeBJQAXn0HUFK4G6tMV1MiwVvBVp0UpweZqqxUnZnw3LdnfFnRyNcx4IBa4UI8RdiLitMvvWXfJyG2x5kzTdxHtufGdbTq9U1B618i8qPI2ewGrx5yImjZmg5p1NePo37DcdBK9VheUqeIew8pdHT2fTXtKUqThnuMIGUaBs/yvZZM0E6l6w1A3BQZQ4h3jtXVNBq3vJNTivEVix2bPJrgFrJldS2e0Fhro0hW7Rk8Uq2tR1rXrNrDU3rXVFQq+UIqsrqv8V5k19Wbj+KsubUEa1PVENDRtdQ11LeArRFbuDit9kdijEkxY2/ttkP/ANFn6p2L7uV8LsY/bLJ/uYP6zF9zJXkfxD+pDsZdwe/u9T1WcmOpIDqa8/cKq1VqwfSHVE/pNGjtK4mCvz8H0O/DMtVfkZVj0cy3+Sm0s8Q/dR/CD3rnnGgOwE9AK6iyxZrWN1NY3oaAvU/hiPw1ZdcfDa+pzuUH8UV2meSG8GTbNN/UI7leVPJHzQPKdI7mdI5w6iri9ac0IiIAo54g9rmnBzSDuIopEQGnydITDGTjmNB9pozXdbStLbYs17h6zqbnHOHxLeRszXSM1PLh7MnC+LPVDLMODtl/N+B6lxuXKPO4OVv22lwyfg2WsJPZqrryKw4UG1kn3XjxHUqis5NILiw4SNLdzsWHpHWqhuxx079K8LiFt04VOrZfavtY7UMpNd/H73D1gsisFLDv4bEaizMmlZSRhzS1wDmuBDmuAc1wOIc03Eb1HVZgqOIi7qSMwzyZwnlB8n+ZV9jBLdMBJJH8Jx4w9U36icFxFpizmkadRuIIOBGgr7kQtF5Q+SkVrq75ubRIBXO1CRvpDbiNeheg5O5XeyoV8+vf39Pbr2lOth7O8T4gQr2S33kbj0f5W1yx5PugkzZmZrjeCDwXjWx2Dh1jTRV4YGtwFPzrXpYtSW1F3RUbO4yD5EwT2aKV7pg57SSGuYBc9zbgWHkqf/SWx/WWr+ZH/wCa3PkcP2Gz+wf6ki3VV4rHcoV41pQhN5N+Z0KNCDim0cjF8mVlYKB9p13vj/8ANSf6d2bl2j32f2LpiUC2LG4hRzmyLowb0OQPyS2Q/SWr+ZH/AOanb8nNmApn2i712f2LqyVgtNDHYlptzZOdGC3GlyR5E2azyiZokfI2uYZHBwZW4ua0ADOvN5rSty6BYBe1XMxFadablNt/QsU6agrIyVuI5sDzy3taNzeEVSqrmUODmR8hvC9t/Cd3LbhlsRnV6FZdssvK5iebUfeX3sQwRZ7g3lFo6SK9VV0donzQ46gT0XrTZIj4WdyQTzngjqzlsJOE5reU8A+yOE7qbTnXt+QaHNYNN/ubfp6X7zjYye1VfVkbWxQ5kbG6mtHQL1MiLuFQIiIAiIgKNujo5r9YzTz3tPTd9pVLQA4UOlbeSMOBB0rR2irSQcQsSipRcZaMXtmjRvaWupgQegg3dis5QGdmyjCTHZIOMO/pTKDK8LTp8VjYJQaxvNGvpQ8l44ru4r53UwzoVZ4Sej+V9f7X3rJ9HceghU5yCqrv9fqVarFyzljLXFrhQg0I2rArmwbpTtLvN8ltLI8qvQ5YJVX2lJWNGaJaoow5e56pSoSi7xNyknqRW2wRzMMcrQ9h0HQdBaRe120Xr5l5W+Rs9lrJDWWDSQKyxj940cZvrt5w1fU85A+mlW8JjsRhpfDmt6fvJ9ZqqUITz3ml8hmkZOsoIIPmib9TpZHA36wQedbtzliXrGq1826lSVWStdt27XcynsxUUZVWTVgFlVRrzstlEoR3hxRqxqsgk3zcNlahLadzKqVXlV60EkACpJoANJ0KmotuyNxbydGM4vdxYxnHafQbvJ7FXc8ucScXEk7zirFueGAQtNc01eR6Umrc3BY2CDON+Hdp6Td0rqxwzq1IYOHT8T69/wD1XjfpK0qmxF1X3e+s2VlZms3382A6u1WslMzpXO0MGaPadRz+gZg5yqVptGaCaVN1BynE0a0byQFvMm2TzUbWk1OLjre41ceklfRYQjCKhHRZLsR59tt3ZZREUjAREQBERAFqstQXZ40XHuP52LarF7AQQbwbiEByD5FSkZ0H8kK7lWyGF+bfmm9p1jSN4/Fa50tNo0jXu2hcjlbk785TvD51p19X06+1lrC4jmZZ6PX6mxZ+0NDfpWjgn6xg9EnlDr6Vr0DqUIO1rhdhpGog6NCv5wtGps3Q2X+1/b2eMcfzHwvKoss/3W3f3Lx7de2nsZr5fL7eXZpQKxIWT2kEgggjEG4hY1VWFSVN2ZslBSzPEXq8orSrQZrdOQREopOpDpMbEgvQESq0Tr7ok40ukyReVSqqG6x6EXlUAqaAEk3AC8k6gFnOTMWsekrYN/UNqfnnDgj6tp9I+sdWhYhgs97qOm0MxEepz9btQ/yqVS4kk1JvJPWSVejF4brqPRfx/wDXQt3bppbU/wC3z+3n2GUbKnT37htK28TMxtNOnuA2BQ2Sz5oqcdAOI2naeoLIh0jxFGaOcKl31cdaF+/Q0a78AV7Dkjk78pDbn88tepdH1+2fFxeI52Vlovdy3kiz+dlzzxIiQ3U6XBx3NBI3l2pdAorLZmxsaxgo1ooBs71Ku2UwiIgCIiAIiIAiIgK2UbA2ZhY7eCMWuGBC4O32Z8LyyQUOgjiuHKb3jR0E/RVUylkxk7M142gjFp1hZB89gtFDQ3tOO/WNqtvZS/EHA+Oor3KGRXwOo69uhwwPgdi8s5LdoOIOBXG5S5Jhi/jhlPp3Pt+vnla3hsXKjk8170LbLc14DZwTS5sjeO3fyxv61hPk5zRnNIkZy2X09puLSvHWPOvZ7px5tagindG6rS5jtl3SMCOleTrxnTlzeLg77pb+Okl7udqnKM1tUn3e9PLqMAUqrht7H/OxivLiIY7naeC5P0ON3zczfZlBjPvXgqt+V2v0pJ+D4P0ubect8ya8V4etinVKq4cjzUqGZw1sc1w6ionZPlGMcnuE9ihLC1o6wfBmVUg9GuJBVKqZtglOEcnuOHaphkebEsLRrc5rR1lYjha0tIPgw6kFq1xKdUqrn6Exvzk0Y2RgynpuAQW2NnzcdTy5iHHmYOCFs/KbP6slHvu+C9bGOcv8qb8uL9LmNmye54zrmM0vfwW83KO5Sm2tiFIK1wMzhwjsYPQHWqk9pfI6rnOedH4AXDmU9myc52PbdznuF6sUFKcubwkG5fy3/SK6/E1VJRitqq8uj3r5dRXjYXHnvJqbz2lbSzWQNvOOgbdbtuzQpooAzDHXhT2Ro7VHnue/zcQzn3VrxYwcDIdGxovOwXr1XJvJEML/AMlTOfguzr6+HXx8Ti5VclkjyWUlwYwZ0juK3RQYvedDBpPML10GSsmCBlK5z3Gr3kULndwGAGgJkzJTYQby57qZ8hxcRhuaNDRcOkq6u2UgiIgCIiAIiIAiIgCIiAIiIDCWIOBa4Ag4grQ23yboaxYck9y6FEBx4hINCCCrBiDxR4DtuBHP4rpJrO13GAK18uTC29vCGrA9eKhUpwqx2ZpNdZmMnF3TNBNkTSwncb/xVCSxubcQOnuNF1LHtBo45p1O4PWbj0q0YwReA4bQHDwXDrcg4aecG4+K8c/Evw5Qqx1sziPMlt+a4baEdYWYtrx9JIP+R3iurdkqI+gB7Jcz4SFEchx65humf3kql/QKsP06vg15Nlj+pJ/NDx+xzJtrz9JJ/Md4rDzRdoc7aQT1ldUMix65Tvld3KRuSoh6APtFz/iJT+gVpZTq+b82h/Ukvlh4/Y5Rtmcbrhsrf0CpV6DIbjxqjfwe3hHoXRgBo4IDR6oDR1KrJaBWgq46mguPV3q7R5Aw8M5ty8F4Z+JXnyhVlpZFaKwMYNfUPE86TzhoqSGjAaOYDSdgVplglfqjGt3DdzNFw5ydyvWTJEcZzqF7+W/hO+zoaNgou3TpQpR2aaSXQijKTk7t3NTZsmyTXnOhj1kUld7LfoxtN+wYreWOxMibmxtDW6hpJxJOJJ1lTothEIiIAiIgCIiAIiIAiIgCIiAIiIAiIgCIiA8c2uN6g/QGYhoB9WrfhorCICv+ianP5yHfECvHWU6HdLWnuVlEBUNjdy/uNXrbEdL3ndmt+EBWkQEAsTNIrvJd2qVsYGAA3LJEAREQBERAEREAREQBERAEREAREQBERAEREAREQBERAEREAREQBERAEREAREQBERAEREAREQBERAERE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1274" name="AutoShape 10" descr="data:image/jpeg;base64,/9j/4AAQSkZJRgABAQAAAQABAAD/2wCEAAkGBhQRERUUEhQSFBUWFBQYFxUVFBUUGBYUFRQVFRQWFBUXHSYeFxkjGRQVIC8gIycpLiwsFR4xNTAqNSYrLCkBCQoKDgwOGg8PGiklHyUvKSwqKSwtKS0qLyksLCksLCwsLCwsLCwsKSwsLSwsLCosLCkvLCwsLCwuLS0sLCwsLv/AABEIAOEA4QMBIgACEQEDEQH/xAAbAAEAAgMBAQAAAAAAAAAAAAAAAwQCBQYBB//EAEkQAAEDAQMGCQcICQUBAQAAAAEAAgMRBCExBRJBUWFxIjJSgZGhscHRBhNCYnKSsgczQ1OCouHwFCMkY3OTs9LxF3SDwtNkFf/EABsBAQACAwEBAAAAAAAAAAAAAAACBAEDBQYH/8QAOBEAAgECAwMKBAUEAwAAAAAAAAECAxEEITESQZEFE1FhcYGhscHwIjLR4QYUM0JSFXKi0iOS4v/aAAwDAQACEQMRAD8A+4oiIAiIgCIiAIiIAiIgCIiAIvCVG+1MGL2je4BASooW22M4PYftDxUrXA4EFAeoiIAiIgCIiAIiIAiIgCIiAIiIAiIgCIiAIiIAiLX2/LLIjmir5KVzG4gaC8m5g2nmqgNgqM+WI2ktBL3DFrBnEbzg3nIWnmmkl+cdQfVsJa37TuM/qGxSRxho0NA3ADuQFx2VJHYNawbeGeqgHSVGc53Ge87jmD7tO1V22kG5jXPOwUHSfBShkx+rj++fDqWiWIpxyvwz42vbvsTUJPcSNsEZxY0+0M74qqZthZojj5o2+CqmwvPGnl+zRo6qLw5IYcXzn/lctTxkf4y/x/2Jc0+nz+hafYGHGKM742eCruyPB9VGDra3MPSyhUf/AOKzQ+cbpn+KzGT3DizzDY454+9VFjI/xl/j/sOafT74EjbHm8SSZmzznnB0S53Up2WmVuOZINxjd3g9SrUmbpjk5sw9VAvRbNDw5h24dK2xxNJ77duXnr3EXCS3GxitzTcatOpwp0EXHmKsrTvkXkdvLNo1eCsEDcoqtlyix91aHUe7WrSwAiIgCIiAIiIAiIgCIiAIiIAhK8JouYyhlA2k0FRB1zbTqi2eluxAntuW3S8GA5rMDNdV2sQ1up65u1A4itBAGigFBib8Tpc4m8naUJDRU83cAFNDZC699w0M73fnoWitXjSWeu5e93X5vInGDkeREuuYK63G4DxVhlhGLznnbcBuCsRsrcBhzAeCyq0esfu/iuXOrOrnJ5dG77+XUiwoqOmvvgesBNwHMMPBZZlMXAdZ6Ao3Sk6btQuCxqobcVpn797zNmTVb6x6Ame3kn3lDVKrHO9nD6mdkmzxyT7yVb6w6CoapVOd7OA2SbNrg4HfcVi8EXEXbbwe5RrJspGB5sR0LO3F65e/e8xssidZx6PB2Yt93RzUVO0MLcRTbiDz6NxWyzmnHgnWMOjQsXsIx084I71KFSdLODy6N3Dd3W7zDipa6miker9g8osw5spq3l6W+1rG3p1qO25NrfHjyfBaSSTmIxGpdWhiI1llk+j3qvbsVpwcT6C1wIqDUHAjSF6uHyLl42d2a6+Im8Ylh5TfV1t5xqPbMeHAEEEEVBGBBwIW8iZIiIAiIgCIiAIiIAiLWZct5Y0MYaSSVAPIaOPJTYDdtLUBr8s27zzjE35tppIR9I76oeqPS18XWoHODRU9Gs6gkMIa0AXNaOrEknSdJOsqSzR5xzz9kahrO1VsTiFQhffuXvct/DVo2QhtOxnZrNfnP42gaGjxV1jK3k0br0k6gFhGwEEu4o6SdQXkkpcb+YaANQXBc/3zzb8ft0L0LdtyJHy1uAo3V461hVYVSq1uo27sko2M6pVYVSqxtmbGdUqsKpVNsWM6pVYVSqbYsZ1SqwqlU2xYzqsmS0uxGkHD8CoqpVZVRp3RhxuTPZdVt40627/Fa3KmTBKKi54wOvYVeZIWmo/yNRWUjRTObhpHJOrctin++GTXu69V6XIuO5nDzMINCKFdD5LZYLCInngk8En0SdG4rPKtgEgzhiPzVadkVF3sLiVXhfetV69j+24p1IODPoiLW5Dt/nGUdxm3HaNBWyVkgEREAREQBERAeOdS8rmPO+de6U+nc3ZEOJurUu+0NS22XZeAIxjIaH2Be/qu+0FrzcCdA/ICAie3OIboxd3D87FaiZnGmGs6mjEqtDcKnE3lWnnNaBpdQu2N9Ed68rWxCr1XUfyrTs3ceK7jowhsRtvEstTdc0XNGzWdpWFVhnJVVJVHJ3ZtUbGdUqoy+ihfNVZjeRh5E7pQFG60KGqVW9RSIXMzIda8ztqxC5Xyj+UCKzkxw0mlwNCfNsOHCcOMfVbzkLdCLm7RRFu2p1oftKyExWqyBlM2mzRTOAaXsqQK0BBc00rfSrdK2FVGSs7Myiy2cKSqpVWbJaLRKPQSTLVUqow5e1WjaJ2M6rKOXNOsG4jWFFVKrKqOLug43JpWZpxqDeDrC1lrst9R+R+HYVs4TnNLNIq5u/0m86ruN2ul/iOcK3SxHMVI1Y6PVea7tV3GqUNuLi9SHJspjeDowO5dUCuYENDdeNG0HBbvJs9W5pxFOg4dhXq001dHOLiIiAIiIAiLwlAaa2uzpnamgNG88J3a0cypZQkoAOfmFw6+xWrPwhncol3vEkdVFrcoPrI7YQ33Rf1krl8r4jmMJOS1eS78vK7LGGht1Ei1YniRwGGlw9UXm/q51lJLnEu1nq0DoVWDgxSO0uLYxu4zuqiijtJGN/b0rx35rYpwjPV5vyXq+86nN3k2uz373F2qFyiZMDgeZYyv0LbTltvIi1YPfVY1WNV60VwV66SNNj1U8s5agscfnLTII26Bi555MbBe47sNJC5Lyq+VWKz1jsmbPLgZMYWHePnSNQ4O04L5PlHKUtokMs8jpZHYudq0NaBc1vqgAK3Rw06mcsl4v6EHJbjp/K35Sp7ZnRw1s8BuzQf1kg/evGAPIbdrLlyAOCsRWBzsbt/gp25L9bqXXhTUFaKNVz7d8nArkuyV+rd/WkXQuiXP/J+wtybZm0JpG6+n72Q966NoJ0HoK8xiJTjVl2vzLMLOKIHCi8qrBiJ9E+6VC+AjQ73SkK21kw42EclFPVVcw6j0FTRA6j0FRq/yRmL3ElUqvCCMQRzUUT7QBtOzxVWVRRV2zalfQnbIQQRiDXoWOUJs13BwcA5p0AH8aqjJMXY4ah+b1O7hQA6Y3lv2X3jr7VrWJ5yE4Q1Sun2a+GfciXN2ab7PfeT2CTOFNIr0LYROzHsdoLsw/a4v3gB9paawS5rxqqAdxu71ubdGTE8DENJHtM4TetoXsORa/PYOLeq+F92ng0cvFQ2Kr68zbIo4JQ9rXDBwBG4ioUi65WCIiAKtlKXNhkcMQxxG+hp1qyqGWz+pdtLB70jR3oCOCClBqoOigXNiTO4XKq73iXd66e0OoHnUHnoBK5aIcFvst+ELzH4llahCPTK/Bfcv4BfG31Fy0GkUQ157zznNb1AqsrNu+iGqFnXUqsvI439XZ6FFcEkdSn8t+3zPCsRMd+9evNy5Hyn8tvMOdDA0Olbc57hwIzStAPTcKjYNuCs8nUKlR2p6+hqrzUdTpMqZfhszM6Z2bXitAznP2Mbp33AaSvknlf5fz2wujaTDBgY2m9/8V44w9UUbvxVPKFte8ukkc57yL3ONTqG4bBcFoF7GhhI0leWcven18jnuW0A3QFtbJYw283ns3KDJsHpHm7ytgr6RBsIoLRawzadXiqjspu0AdqXFjbMtLwKB8gAwAe8AbgDcvTa3/WS/zH+K1ceU+UOceCuskDhUGoTJmLFW2Plbe2Wan8WS772CrMylKDXzs382T+5bUhai12fMdsOCi4pEkbmHKL3NBEkv8x9x6UntEjmkeclGr9ZJj7y1WTpqOpoPatmpJJmHkSeR/lHPDa4QJZXMkljjkjdI5zXNkeGGocTQitQcbl9vovgeS46W6z/7qznpmYvvpXjfxBBKrBpbmX8I9e4KzY72St/d53OxwPeqys5O45Gtkg+6fBcfBP8A5orpuuKt6lmr8r48Mym83Gmo03gVHYurjeHUOh1DzEA965ZgrTb3hb/Jb6wQn91H8A8F6v8ADM706kehp8b/AEObj18UWT+Tzv2aMH0QWfy3Fn/VbFa/IvEeNU8/XM93/ZbBerOcEREAWvy86kJOp8X9Zi2C13lC2tlm2RudzsGf/wBUBjbRwJPYk+Fy5mI1aPZb8IXVkBx2Hsd/lcnAKNaNTWjnAoexeW/Esb0qcuhvxX2OhgH8b7C7b8Y/4MfYqysWu9kLvULfcdTsIVaq8njf1m+mz4pM6dP5ffSYyLlfKfyLFoJlhIZMeMCeBJQAXn0HUFK4G6tMV1MiwVvBVp0UpweZqqxUnZnw3LdnfFnRyNcx4IBa4UI8RdiLitMvvWXfJyG2x5kzTdxHtufGdbTq9U1B618i8qPI2ewGrx5yImjZmg5p1NePo37DcdBK9VheUqeIew8pdHT2fTXtKUqThnuMIGUaBs/yvZZM0E6l6w1A3BQZQ4h3jtXVNBq3vJNTivEVix2bPJrgFrJldS2e0Fhro0hW7Rk8Uq2tR1rXrNrDU3rXVFQq+UIqsrqv8V5k19Wbj+KsubUEa1PVENDRtdQ11LeArRFbuDit9kdijEkxY2/ttkP/ANFn6p2L7uV8LsY/bLJ/uYP6zF9zJXkfxD+pDsZdwe/u9T1WcmOpIDqa8/cKq1VqwfSHVE/pNGjtK4mCvz8H0O/DMtVfkZVj0cy3+Sm0s8Q/dR/CD3rnnGgOwE9AK6iyxZrWN1NY3oaAvU/hiPw1ZdcfDa+pzuUH8UV2meSG8GTbNN/UI7leVPJHzQPKdI7mdI5w6iri9ac0IiIAo54g9rmnBzSDuIopEQGnydITDGTjmNB9pozXdbStLbYs17h6zqbnHOHxLeRszXSM1PLh7MnC+LPVDLMODtl/N+B6lxuXKPO4OVv22lwyfg2WsJPZqrryKw4UG1kn3XjxHUqis5NILiw4SNLdzsWHpHWqhuxx079K8LiFt04VOrZfavtY7UMpNd/H73D1gsisFLDv4bEaizMmlZSRhzS1wDmuBDmuAc1wOIc03Eb1HVZgqOIi7qSMwzyZwnlB8n+ZV9jBLdMBJJH8Jx4w9U36icFxFpizmkadRuIIOBGgr7kQtF5Q+SkVrq75ubRIBXO1CRvpDbiNeheg5O5XeyoV8+vf39Pbr2lOth7O8T4gQr2S33kbj0f5W1yx5PugkzZmZrjeCDwXjWx2Dh1jTRV4YGtwFPzrXpYtSW1F3RUbO4yD5EwT2aKV7pg57SSGuYBc9zbgWHkqf/SWx/WWr+ZH/wCa3PkcP2Gz+wf6ki3VV4rHcoV41pQhN5N+Z0KNCDim0cjF8mVlYKB9p13vj/8ANSf6d2bl2j32f2LpiUC2LG4hRzmyLowb0OQPyS2Q/SWr+ZH/AOanb8nNmApn2i712f2LqyVgtNDHYlptzZOdGC3GlyR5E2azyiZokfI2uYZHBwZW4ua0ADOvN5rSty6BYBe1XMxFadablNt/QsU6agrIyVuI5sDzy3taNzeEVSqrmUODmR8hvC9t/Cd3LbhlsRnV6FZdssvK5iebUfeX3sQwRZ7g3lFo6SK9VV0donzQ46gT0XrTZIj4WdyQTzngjqzlsJOE5reU8A+yOE7qbTnXt+QaHNYNN/ubfp6X7zjYye1VfVkbWxQ5kbG6mtHQL1MiLuFQIiIAiIgKNujo5r9YzTz3tPTd9pVLQA4UOlbeSMOBB0rR2irSQcQsSipRcZaMXtmjRvaWupgQegg3dis5QGdmyjCTHZIOMO/pTKDK8LTp8VjYJQaxvNGvpQ8l44ru4r53UwzoVZ4Sej+V9f7X3rJ9HceghU5yCqrv9fqVarFyzljLXFrhQg0I2rArmwbpTtLvN8ltLI8qvQ5YJVX2lJWNGaJaoow5e56pSoSi7xNyknqRW2wRzMMcrQ9h0HQdBaRe120Xr5l5W+Rs9lrJDWWDSQKyxj940cZvrt5w1fU85A+mlW8JjsRhpfDmt6fvJ9ZqqUITz3ml8hmkZOsoIIPmib9TpZHA36wQedbtzliXrGq1826lSVWStdt27XcynsxUUZVWTVgFlVRrzstlEoR3hxRqxqsgk3zcNlahLadzKqVXlV60EkACpJoANJ0KmotuyNxbydGM4vdxYxnHafQbvJ7FXc8ucScXEk7zirFueGAQtNc01eR6Umrc3BY2CDON+Hdp6Td0rqxwzq1IYOHT8T69/wD1XjfpK0qmxF1X3e+s2VlZms3382A6u1WslMzpXO0MGaPadRz+gZg5yqVptGaCaVN1BynE0a0byQFvMm2TzUbWk1OLjre41ceklfRYQjCKhHRZLsR59tt3ZZREUjAREQBERAFqstQXZ40XHuP52LarF7AQQbwbiEByD5FSkZ0H8kK7lWyGF+bfmm9p1jSN4/Fa50tNo0jXu2hcjlbk785TvD51p19X06+1lrC4jmZZ6PX6mxZ+0NDfpWjgn6xg9EnlDr6Vr0DqUIO1rhdhpGog6NCv5wtGps3Q2X+1/b2eMcfzHwvKoss/3W3f3Lx7de2nsZr5fL7eXZpQKxIWT2kEgggjEG4hY1VWFSVN2ZslBSzPEXq8orSrQZrdOQREopOpDpMbEgvQESq0Tr7ok40ukyReVSqqG6x6EXlUAqaAEk3AC8k6gFnOTMWsekrYN/UNqfnnDgj6tp9I+sdWhYhgs97qOm0MxEepz9btQ/yqVS4kk1JvJPWSVejF4brqPRfx/wDXQt3bppbU/wC3z+3n2GUbKnT37htK28TMxtNOnuA2BQ2Sz5oqcdAOI2naeoLIh0jxFGaOcKl31cdaF+/Q0a78AV7Dkjk78pDbn88tepdH1+2fFxeI52Vlovdy3kiz+dlzzxIiQ3U6XBx3NBI3l2pdAorLZmxsaxgo1ooBs71Ku2UwiIgCIiAIiIAiIgK2UbA2ZhY7eCMWuGBC4O32Z8LyyQUOgjiuHKb3jR0E/RVUylkxk7M142gjFp1hZB89gtFDQ3tOO/WNqtvZS/EHA+Oor3KGRXwOo69uhwwPgdi8s5LdoOIOBXG5S5Jhi/jhlPp3Pt+vnla3hsXKjk8170LbLc14DZwTS5sjeO3fyxv61hPk5zRnNIkZy2X09puLSvHWPOvZ7px5tagindG6rS5jtl3SMCOleTrxnTlzeLg77pb+Okl7udqnKM1tUn3e9PLqMAUqrht7H/OxivLiIY7naeC5P0ON3zczfZlBjPvXgqt+V2v0pJ+D4P0ubect8ya8V4etinVKq4cjzUqGZw1sc1w6ionZPlGMcnuE9ihLC1o6wfBmVUg9GuJBVKqZtglOEcnuOHaphkebEsLRrc5rR1lYjha0tIPgw6kFq1xKdUqrn6Exvzk0Y2RgynpuAQW2NnzcdTy5iHHmYOCFs/KbP6slHvu+C9bGOcv8qb8uL9LmNmye54zrmM0vfwW83KO5Sm2tiFIK1wMzhwjsYPQHWqk9pfI6rnOedH4AXDmU9myc52PbdznuF6sUFKcubwkG5fy3/SK6/E1VJRitqq8uj3r5dRXjYXHnvJqbz2lbSzWQNvOOgbdbtuzQpooAzDHXhT2Ro7VHnue/zcQzn3VrxYwcDIdGxovOwXr1XJvJEML/AMlTOfguzr6+HXx8Ti5VclkjyWUlwYwZ0juK3RQYvedDBpPML10GSsmCBlK5z3Gr3kULndwGAGgJkzJTYQby57qZ8hxcRhuaNDRcOkq6u2UgiIgCIiAIiIAiIgCIiAIiIDCWIOBa4Ag4grQ23yboaxYck9y6FEBx4hINCCCrBiDxR4DtuBHP4rpJrO13GAK18uTC29vCGrA9eKhUpwqx2ZpNdZmMnF3TNBNkTSwncb/xVCSxubcQOnuNF1LHtBo45p1O4PWbj0q0YwReA4bQHDwXDrcg4aecG4+K8c/Evw5Qqx1sziPMlt+a4baEdYWYtrx9JIP+R3iurdkqI+gB7Jcz4SFEchx65humf3kql/QKsP06vg15Nlj+pJ/NDx+xzJtrz9JJ/Md4rDzRdoc7aQT1ldUMix65Tvld3KRuSoh6APtFz/iJT+gVpZTq+b82h/Ukvlh4/Y5Rtmcbrhsrf0CpV6DIbjxqjfwe3hHoXRgBo4IDR6oDR1KrJaBWgq46mguPV3q7R5Aw8M5ty8F4Z+JXnyhVlpZFaKwMYNfUPE86TzhoqSGjAaOYDSdgVplglfqjGt3DdzNFw5ydyvWTJEcZzqF7+W/hO+zoaNgou3TpQpR2aaSXQijKTk7t3NTZsmyTXnOhj1kUld7LfoxtN+wYreWOxMibmxtDW6hpJxJOJJ1lTothEIiIAiIgCIiAIiIAiIgCIiAIiIAiIgCIiA8c2uN6g/QGYhoB9WrfhorCICv+ianP5yHfECvHWU6HdLWnuVlEBUNjdy/uNXrbEdL3ndmt+EBWkQEAsTNIrvJd2qVsYGAA3LJEAREQBERAEREAREQBERAEREAREQBERAEREAREQBERAEREAREQBERAEREAREQBERAEREAREQBERAERE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1276" name="Picture 12" descr="http://t3.gstatic.com/images?q=tbn:ANd9GcRfbkvx6Ae2byYVKs96CldobogEpHSBZfzZWB1u_4qwegVJExeSnxmeiyRAJA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6072206"/>
            <a:ext cx="1142976" cy="785794"/>
          </a:xfrm>
          <a:prstGeom prst="rect">
            <a:avLst/>
          </a:prstGeom>
          <a:noFill/>
        </p:spPr>
      </p:pic>
      <p:pic>
        <p:nvPicPr>
          <p:cNvPr id="26" name="Picture 4" descr="http://t1.gstatic.com/images?q=tbn:ANd9GcSE8drzeYchyEXlDAf3g96gWASjUiKjgeDBeODVjIs-6Eoeu1E0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86743" y="0"/>
            <a:ext cx="857257" cy="642943"/>
          </a:xfrm>
          <a:prstGeom prst="rect">
            <a:avLst/>
          </a:prstGeom>
          <a:noFill/>
        </p:spPr>
      </p:pic>
      <p:sp>
        <p:nvSpPr>
          <p:cNvPr id="12" name="11 Metin kutusu"/>
          <p:cNvSpPr txBox="1"/>
          <p:nvPr/>
        </p:nvSpPr>
        <p:spPr>
          <a:xfrm>
            <a:off x="3357554" y="1048812"/>
            <a:ext cx="578644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solidFill>
                  <a:srgbClr val="FFFF00"/>
                </a:solidFill>
              </a:rPr>
              <a:t>Hz. Mevlana 1207 yılında </a:t>
            </a:r>
            <a:r>
              <a:rPr lang="tr-TR" sz="2000" dirty="0" err="1" smtClean="0">
                <a:solidFill>
                  <a:srgbClr val="FFFF00"/>
                </a:solidFill>
              </a:rPr>
              <a:t>Belh</a:t>
            </a:r>
            <a:r>
              <a:rPr lang="tr-TR" sz="2000" dirty="0" smtClean="0">
                <a:solidFill>
                  <a:srgbClr val="FFFF00"/>
                </a:solidFill>
              </a:rPr>
              <a:t> şehrinde doğmuştur.</a:t>
            </a:r>
          </a:p>
          <a:p>
            <a:endParaRPr lang="tr-TR" sz="2000" dirty="0" smtClean="0">
              <a:solidFill>
                <a:srgbClr val="FFFF00"/>
              </a:solidFill>
            </a:endParaRPr>
          </a:p>
          <a:p>
            <a:r>
              <a:rPr lang="tr-TR" sz="2000" dirty="0" smtClean="0">
                <a:solidFill>
                  <a:srgbClr val="FFFF00"/>
                </a:solidFill>
              </a:rPr>
              <a:t> Babası Sultan-</a:t>
            </a:r>
            <a:r>
              <a:rPr lang="tr-TR" sz="2000" dirty="0" err="1" smtClean="0">
                <a:solidFill>
                  <a:srgbClr val="FFFF00"/>
                </a:solidFill>
              </a:rPr>
              <a:t>ül</a:t>
            </a:r>
            <a:r>
              <a:rPr lang="tr-TR" sz="2000" dirty="0" smtClean="0">
                <a:solidFill>
                  <a:srgbClr val="FFFF00"/>
                </a:solidFill>
              </a:rPr>
              <a:t>-</a:t>
            </a:r>
            <a:r>
              <a:rPr lang="tr-TR" sz="2000" dirty="0" err="1" smtClean="0">
                <a:solidFill>
                  <a:srgbClr val="FFFF00"/>
                </a:solidFill>
              </a:rPr>
              <a:t>Ülema</a:t>
            </a:r>
            <a:r>
              <a:rPr lang="tr-TR" sz="2000" dirty="0" smtClean="0">
                <a:solidFill>
                  <a:srgbClr val="FFFF00"/>
                </a:solidFill>
              </a:rPr>
              <a:t> diye bilinen </a:t>
            </a:r>
            <a:r>
              <a:rPr lang="tr-TR" sz="2000" dirty="0" err="1" smtClean="0">
                <a:solidFill>
                  <a:srgbClr val="FFFF00"/>
                </a:solidFill>
              </a:rPr>
              <a:t>Bahaeddin</a:t>
            </a:r>
            <a:r>
              <a:rPr lang="tr-TR" sz="2000" dirty="0" smtClean="0">
                <a:solidFill>
                  <a:srgbClr val="FFFF00"/>
                </a:solidFill>
              </a:rPr>
              <a:t> </a:t>
            </a:r>
            <a:r>
              <a:rPr lang="tr-TR" sz="2000" dirty="0" err="1" smtClean="0">
                <a:solidFill>
                  <a:srgbClr val="FFFF00"/>
                </a:solidFill>
              </a:rPr>
              <a:t>Veled</a:t>
            </a:r>
            <a:r>
              <a:rPr lang="tr-TR" sz="2000" dirty="0" smtClean="0">
                <a:solidFill>
                  <a:srgbClr val="FFFF00"/>
                </a:solidFill>
              </a:rPr>
              <a:t> annesi Mümine Hatun 'dur. </a:t>
            </a:r>
            <a:r>
              <a:rPr lang="tr-TR" sz="2000" dirty="0" err="1" smtClean="0">
                <a:solidFill>
                  <a:srgbClr val="FFFF00"/>
                </a:solidFill>
              </a:rPr>
              <a:t>Bahaeddin</a:t>
            </a:r>
            <a:r>
              <a:rPr lang="tr-TR" sz="2000" dirty="0" smtClean="0">
                <a:solidFill>
                  <a:srgbClr val="FFFF00"/>
                </a:solidFill>
              </a:rPr>
              <a:t> </a:t>
            </a:r>
            <a:r>
              <a:rPr lang="tr-TR" sz="2000" dirty="0" err="1" smtClean="0">
                <a:solidFill>
                  <a:srgbClr val="FFFF00"/>
                </a:solidFill>
              </a:rPr>
              <a:t>Veled</a:t>
            </a:r>
            <a:r>
              <a:rPr lang="tr-TR" sz="2000" dirty="0" smtClean="0">
                <a:solidFill>
                  <a:srgbClr val="FFFF00"/>
                </a:solidFill>
              </a:rPr>
              <a:t> ailesi ile birlikte </a:t>
            </a:r>
            <a:r>
              <a:rPr lang="tr-TR" sz="2000" dirty="0" err="1" smtClean="0">
                <a:solidFill>
                  <a:srgbClr val="FFFF00"/>
                </a:solidFill>
              </a:rPr>
              <a:t>Belh</a:t>
            </a:r>
            <a:r>
              <a:rPr lang="tr-TR" sz="2000" dirty="0" smtClean="0">
                <a:solidFill>
                  <a:srgbClr val="FFFF00"/>
                </a:solidFill>
              </a:rPr>
              <a:t> 'den ayrıldıktan sonra Bağdat 'a buradan da Hac için Mekke 'ye gitmiş ve daha sonra Anadolu Selçuklularının en ihtişamlı dönemlerinde Anadolu 'ya geçmiştir. </a:t>
            </a:r>
          </a:p>
          <a:p>
            <a:endParaRPr lang="tr-TR" sz="2000" dirty="0" smtClean="0">
              <a:solidFill>
                <a:srgbClr val="FFFF00"/>
              </a:solidFill>
            </a:endParaRPr>
          </a:p>
          <a:p>
            <a:r>
              <a:rPr lang="tr-TR" sz="2000" dirty="0" smtClean="0">
                <a:solidFill>
                  <a:srgbClr val="FFFF00"/>
                </a:solidFill>
              </a:rPr>
              <a:t>Malatya, Erzincan, Akşehir yoluyla </a:t>
            </a:r>
            <a:r>
              <a:rPr lang="tr-TR" sz="2000" dirty="0" err="1" smtClean="0">
                <a:solidFill>
                  <a:srgbClr val="FFFF00"/>
                </a:solidFill>
              </a:rPr>
              <a:t>Larende</a:t>
            </a:r>
            <a:r>
              <a:rPr lang="tr-TR" sz="2000" dirty="0" smtClean="0">
                <a:solidFill>
                  <a:srgbClr val="FFFF00"/>
                </a:solidFill>
              </a:rPr>
              <a:t> 'ye ( bugünkü Karaman ) geldi. 1225 yılında oğlu </a:t>
            </a:r>
            <a:r>
              <a:rPr lang="tr-TR" sz="2000" dirty="0" err="1" smtClean="0">
                <a:solidFill>
                  <a:srgbClr val="FFFF00"/>
                </a:solidFill>
              </a:rPr>
              <a:t>Hz.Mevlana</a:t>
            </a:r>
            <a:r>
              <a:rPr lang="tr-TR" sz="2000" dirty="0" smtClean="0">
                <a:solidFill>
                  <a:srgbClr val="FFFF00"/>
                </a:solidFill>
              </a:rPr>
              <a:t> '</a:t>
            </a:r>
            <a:r>
              <a:rPr lang="tr-TR" sz="2000" dirty="0" err="1" smtClean="0">
                <a:solidFill>
                  <a:srgbClr val="FFFF00"/>
                </a:solidFill>
              </a:rPr>
              <a:t>yı</a:t>
            </a:r>
            <a:r>
              <a:rPr lang="tr-TR" sz="2000" dirty="0" smtClean="0">
                <a:solidFill>
                  <a:srgbClr val="FFFF00"/>
                </a:solidFill>
              </a:rPr>
              <a:t> Gevher Hatun 'la evlendirdi.</a:t>
            </a:r>
          </a:p>
          <a:p>
            <a:endParaRPr lang="tr-TR" sz="2000" dirty="0" smtClean="0">
              <a:solidFill>
                <a:srgbClr val="FFFF00"/>
              </a:solidFill>
            </a:endParaRPr>
          </a:p>
          <a:p>
            <a:r>
              <a:rPr lang="tr-TR" sz="2000" dirty="0" smtClean="0">
                <a:solidFill>
                  <a:srgbClr val="FFFF00"/>
                </a:solidFill>
              </a:rPr>
              <a:t> Selçuklu Sultanı Alaeddin </a:t>
            </a:r>
            <a:r>
              <a:rPr lang="tr-TR" sz="2000" dirty="0" err="1" smtClean="0">
                <a:solidFill>
                  <a:srgbClr val="FFFF00"/>
                </a:solidFill>
              </a:rPr>
              <a:t>Keykubad</a:t>
            </a:r>
            <a:r>
              <a:rPr lang="tr-TR" sz="2000" dirty="0" smtClean="0">
                <a:solidFill>
                  <a:srgbClr val="FFFF00"/>
                </a:solidFill>
              </a:rPr>
              <a:t> '</a:t>
            </a:r>
            <a:r>
              <a:rPr lang="tr-TR" sz="2000" dirty="0" err="1" smtClean="0">
                <a:solidFill>
                  <a:srgbClr val="FFFF00"/>
                </a:solidFill>
              </a:rPr>
              <a:t>ın</a:t>
            </a:r>
            <a:r>
              <a:rPr lang="tr-TR" sz="2000" dirty="0" smtClean="0">
                <a:solidFill>
                  <a:srgbClr val="FFFF00"/>
                </a:solidFill>
              </a:rPr>
              <a:t> daveti üzerine 1228 yılında </a:t>
            </a:r>
            <a:r>
              <a:rPr lang="tr-TR" sz="2000" dirty="0" err="1" smtClean="0">
                <a:solidFill>
                  <a:srgbClr val="FFFF00"/>
                </a:solidFill>
              </a:rPr>
              <a:t>Hz.Mevlana</a:t>
            </a:r>
            <a:r>
              <a:rPr lang="tr-TR" sz="2000" dirty="0" smtClean="0">
                <a:solidFill>
                  <a:srgbClr val="FFFF00"/>
                </a:solidFill>
              </a:rPr>
              <a:t> ile birlikte Konya 'ya geldi. </a:t>
            </a:r>
            <a:r>
              <a:rPr lang="tr-TR" sz="2000" dirty="0" err="1" smtClean="0">
                <a:solidFill>
                  <a:srgbClr val="FFFF00"/>
                </a:solidFill>
              </a:rPr>
              <a:t>Bahaeddin</a:t>
            </a:r>
            <a:r>
              <a:rPr lang="tr-TR" sz="2000" dirty="0" smtClean="0">
                <a:solidFill>
                  <a:srgbClr val="FFFF00"/>
                </a:solidFill>
              </a:rPr>
              <a:t> </a:t>
            </a:r>
            <a:r>
              <a:rPr lang="tr-TR" sz="2000" dirty="0" err="1" smtClean="0">
                <a:solidFill>
                  <a:srgbClr val="FFFF00"/>
                </a:solidFill>
              </a:rPr>
              <a:t>Veled</a:t>
            </a:r>
            <a:r>
              <a:rPr lang="tr-TR" sz="2000" dirty="0" smtClean="0">
                <a:solidFill>
                  <a:srgbClr val="FFFF00"/>
                </a:solidFill>
              </a:rPr>
              <a:t> 1231 yılında vefat etti.</a:t>
            </a:r>
          </a:p>
          <a:p>
            <a:endParaRPr lang="tr-TR" sz="2000" dirty="0" smtClean="0">
              <a:solidFill>
                <a:srgbClr val="FFFF00"/>
              </a:solidFill>
            </a:endParaRPr>
          </a:p>
          <a:p>
            <a:endParaRPr lang="tr-TR" sz="2000" dirty="0" smtClean="0">
              <a:solidFill>
                <a:srgbClr val="FFFF00"/>
              </a:solidFill>
            </a:endParaRPr>
          </a:p>
          <a:p>
            <a:endParaRPr lang="tr-TR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500166" y="-285776"/>
            <a:ext cx="649889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YUNUS EMRE</a:t>
            </a:r>
            <a:endParaRPr lang="tr-TR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3214678" y="6150114"/>
            <a:ext cx="2897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İÇİNDEKİLER</a:t>
            </a:r>
            <a:endParaRPr lang="tr-TR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44" name="Picture 4" descr="http://t1.gstatic.com/images?q=tbn:ANd9GcSE8drzeYchyEXlDAf3g96gWASjUiKjgeDBeODVjIs-6Eoeu1E0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43" y="0"/>
            <a:ext cx="857257" cy="642943"/>
          </a:xfrm>
          <a:prstGeom prst="rect">
            <a:avLst/>
          </a:prstGeom>
          <a:noFill/>
        </p:spPr>
      </p:pic>
      <p:pic>
        <p:nvPicPr>
          <p:cNvPr id="8" name="Picture 12" descr="http://t3.gstatic.com/images?q=tbn:ANd9GcRfbkvx6Ae2byYVKs96CldobogEpHSBZfzZWB1u_4qwegVJExeSnxmeiyRAJA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6072206"/>
            <a:ext cx="1142976" cy="785794"/>
          </a:xfrm>
          <a:prstGeom prst="rect">
            <a:avLst/>
          </a:prstGeom>
          <a:noFill/>
        </p:spPr>
      </p:pic>
      <p:pic>
        <p:nvPicPr>
          <p:cNvPr id="9" name="Picture 2" descr="http://t1.gstatic.com/images?q=tbn:ANd9GcSpSg-nuSNUbZmtNc3nWCPBcFjzkn7Omj8Bkv7cmqnFPx5vChIOcvT4QQZq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29586" y="6072206"/>
            <a:ext cx="1214414" cy="785794"/>
          </a:xfrm>
          <a:prstGeom prst="rect">
            <a:avLst/>
          </a:prstGeom>
          <a:noFill/>
        </p:spPr>
      </p:pic>
      <p:sp>
        <p:nvSpPr>
          <p:cNvPr id="7" name="6 Metin kutusu"/>
          <p:cNvSpPr txBox="1"/>
          <p:nvPr/>
        </p:nvSpPr>
        <p:spPr>
          <a:xfrm>
            <a:off x="857224" y="857233"/>
            <a:ext cx="74295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Türk milletinin yetiştirdiği en büyük tasavvuf erlerinden ve Türk dili ve edebiyatı tarihinin en büyük şairlerinden biri olan Yunus Emre'nin hayatı ve kimliğine dair hemen hemen hiçbir şey bilinmemektedir.</a:t>
            </a:r>
            <a:r>
              <a:rPr lang="tr-TR" sz="2800" dirty="0" smtClean="0">
                <a:solidFill>
                  <a:srgbClr val="FF0000"/>
                </a:solidFill>
              </a:rPr>
              <a:t>  </a:t>
            </a:r>
          </a:p>
          <a:p>
            <a:endParaRPr lang="tr-TR" sz="2800" b="1" dirty="0" smtClean="0">
              <a:solidFill>
                <a:srgbClr val="FF0000"/>
              </a:solidFill>
            </a:endParaRPr>
          </a:p>
          <a:p>
            <a:r>
              <a:rPr lang="tr-TR" sz="2800" b="1" dirty="0" smtClean="0">
                <a:solidFill>
                  <a:srgbClr val="FF0000"/>
                </a:solidFill>
              </a:rPr>
              <a:t>Yunus'un  bazı mısralarından,  1273'de Konya'da ölen, tasavvuf edebiyatının büyük ustası Mevlana Celalettin Rumî ile karşılaştığı anlaşılmaktadır; buradan da Yunus'un 1240'larda ya da daha geç bir tarihte doğduğu sonucu çıkarılabilir. </a:t>
            </a:r>
            <a:endParaRPr lang="tr-TR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SE8drzeYchyEXlDAf3g96gWASjUiKjgeDBeODVjIs-6Eoeu1E0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43" y="0"/>
            <a:ext cx="857257" cy="642943"/>
          </a:xfrm>
          <a:prstGeom prst="rect">
            <a:avLst/>
          </a:prstGeom>
          <a:noFill/>
        </p:spPr>
      </p:pic>
      <p:pic>
        <p:nvPicPr>
          <p:cNvPr id="5" name="Picture 12" descr="http://t3.gstatic.com/images?q=tbn:ANd9GcRfbkvx6Ae2byYVKs96CldobogEpHSBZfzZWB1u_4qwegVJExeSnxmeiyRAJA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6072206"/>
            <a:ext cx="1142976" cy="785794"/>
          </a:xfrm>
          <a:prstGeom prst="rect">
            <a:avLst/>
          </a:prstGeom>
          <a:noFill/>
        </p:spPr>
      </p:pic>
      <p:pic>
        <p:nvPicPr>
          <p:cNvPr id="6" name="Picture 2" descr="http://t1.gstatic.com/images?q=tbn:ANd9GcSpSg-nuSNUbZmtNc3nWCPBcFjzkn7Omj8Bkv7cmqnFPx5vChIOcvT4QQZq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9586" y="6072206"/>
            <a:ext cx="1214414" cy="785794"/>
          </a:xfrm>
          <a:prstGeom prst="rect">
            <a:avLst/>
          </a:prstGeom>
          <a:noFill/>
        </p:spPr>
      </p:pic>
      <p:sp>
        <p:nvSpPr>
          <p:cNvPr id="7" name="6 Dikdörtgen"/>
          <p:cNvSpPr/>
          <p:nvPr/>
        </p:nvSpPr>
        <p:spPr>
          <a:xfrm>
            <a:off x="3357554" y="6150114"/>
            <a:ext cx="28119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6" action="ppaction://hlinksldjump"/>
              </a:rPr>
              <a:t>İÇİNDEKİLER</a:t>
            </a:r>
            <a:endParaRPr lang="tr-TR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857356" y="0"/>
            <a:ext cx="474040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İBNİ SİNA</a:t>
            </a:r>
            <a:endParaRPr lang="tr-TR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500034" y="1071546"/>
            <a:ext cx="81439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 err="1" smtClean="0"/>
              <a:t>İbn</a:t>
            </a:r>
            <a:r>
              <a:rPr lang="tr-TR" sz="2800" dirty="0" smtClean="0"/>
              <a:t>-i Sina, </a:t>
            </a:r>
            <a:r>
              <a:rPr lang="tr-TR" sz="2800" dirty="0" err="1" smtClean="0"/>
              <a:t>Kuşyar</a:t>
            </a:r>
            <a:r>
              <a:rPr lang="tr-TR" sz="2800" dirty="0" smtClean="0"/>
              <a:t> isimli bir hekimin yanında tıp eğitimi aldı. Değişik konular üzerine 240'ı günümüze gelen 450 kadar makale yazdı. </a:t>
            </a:r>
          </a:p>
          <a:p>
            <a:endParaRPr lang="tr-TR" sz="2800" dirty="0" smtClean="0"/>
          </a:p>
          <a:p>
            <a:r>
              <a:rPr lang="tr-TR" sz="2800" dirty="0" smtClean="0"/>
              <a:t>Elimizdeki yazıların 150 tanesi felsefe 40 tanesi de tıp üzerinedir</a:t>
            </a:r>
            <a:r>
              <a:rPr lang="tr-TR" sz="2800" dirty="0" smtClean="0"/>
              <a:t>.</a:t>
            </a:r>
            <a:endParaRPr lang="tr-TR" sz="2800" smtClean="0"/>
          </a:p>
          <a:p>
            <a:endParaRPr lang="tr-TR" sz="2800" dirty="0" smtClean="0"/>
          </a:p>
          <a:p>
            <a:r>
              <a:rPr lang="tr-TR" sz="2800" dirty="0" smtClean="0"/>
              <a:t> Eserlerinin en ünlüleri felsefe ve fen konularını içeren çok geniş bir çalışma olan </a:t>
            </a:r>
            <a:r>
              <a:rPr lang="tr-TR" sz="2800" i="1" dirty="0" err="1" smtClean="0"/>
              <a:t>Kitabü'ş</a:t>
            </a:r>
            <a:r>
              <a:rPr lang="tr-TR" sz="2800" i="1" dirty="0" smtClean="0"/>
              <a:t>-Şifa</a:t>
            </a:r>
            <a:r>
              <a:rPr lang="tr-TR" sz="2800" dirty="0" smtClean="0"/>
              <a:t>(İyileşme Kitabı) ile EL-KANUN</a:t>
            </a:r>
            <a:r>
              <a:rPr lang="tr-TR" sz="2800" i="1" dirty="0" smtClean="0"/>
              <a:t> FİT </a:t>
            </a:r>
            <a:r>
              <a:rPr lang="tr-TR" sz="2800" i="1" dirty="0" err="1" smtClean="0"/>
              <a:t>TIB'</a:t>
            </a:r>
            <a:r>
              <a:rPr lang="tr-TR" sz="2800" dirty="0" err="1" smtClean="0"/>
              <a:t>dır</a:t>
            </a:r>
            <a:r>
              <a:rPr lang="tr-TR" sz="2800" dirty="0" smtClean="0"/>
              <a:t> </a:t>
            </a:r>
          </a:p>
          <a:p>
            <a:endParaRPr lang="tr-T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SE8drzeYchyEXlDAf3g96gWASjUiKjgeDBeODVjIs-6Eoeu1E0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43" y="0"/>
            <a:ext cx="857257" cy="642943"/>
          </a:xfrm>
          <a:prstGeom prst="rect">
            <a:avLst/>
          </a:prstGeom>
          <a:noFill/>
        </p:spPr>
      </p:pic>
      <p:pic>
        <p:nvPicPr>
          <p:cNvPr id="5" name="Picture 2" descr="http://t1.gstatic.com/images?q=tbn:ANd9GcSpSg-nuSNUbZmtNc3nWCPBcFjzkn7Omj8Bkv7cmqnFPx5vChIOcvT4QQZq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86" y="6072206"/>
            <a:ext cx="1214414" cy="785794"/>
          </a:xfrm>
          <a:prstGeom prst="rect">
            <a:avLst/>
          </a:prstGeom>
          <a:noFill/>
        </p:spPr>
      </p:pic>
      <p:pic>
        <p:nvPicPr>
          <p:cNvPr id="6" name="Picture 12" descr="http://t3.gstatic.com/images?q=tbn:ANd9GcRfbkvx6Ae2byYVKs96CldobogEpHSBZfzZWB1u_4qwegVJExeSnxmeiyRAJA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6072206"/>
            <a:ext cx="1142976" cy="785794"/>
          </a:xfrm>
          <a:prstGeom prst="rect">
            <a:avLst/>
          </a:prstGeom>
          <a:noFill/>
        </p:spPr>
      </p:pic>
      <p:sp>
        <p:nvSpPr>
          <p:cNvPr id="7" name="6 Dikdörtgen"/>
          <p:cNvSpPr/>
          <p:nvPr/>
        </p:nvSpPr>
        <p:spPr>
          <a:xfrm>
            <a:off x="3214678" y="6150114"/>
            <a:ext cx="28119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6" action="ppaction://hlinksldjump"/>
              </a:rPr>
              <a:t>İÇİNDEKİLER</a:t>
            </a:r>
            <a:endParaRPr lang="tr-TR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2143108" y="-285776"/>
            <a:ext cx="416812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PİRİ REİS</a:t>
            </a:r>
            <a:endParaRPr lang="tr-TR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428596" y="2357430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11" name="10 Dikdörtgen"/>
          <p:cNvSpPr/>
          <p:nvPr/>
        </p:nvSpPr>
        <p:spPr>
          <a:xfrm>
            <a:off x="0" y="785794"/>
            <a:ext cx="8786842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Türk </a:t>
            </a:r>
            <a:r>
              <a:rPr lang="tr-TR" sz="25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gemilerinin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 Karadeniz, Ege ve Akdeniz'den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baska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Kizildeniz'i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de bir Türk gölü haline getirdiklerini, Bati Hindistan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kiyilarinda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sancak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dalgalandirdiklarini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görmüstük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.</a:t>
            </a:r>
            <a:r>
              <a:rPr lang="tr-TR" sz="2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tr-TR" sz="2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tr-TR" sz="2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tr-TR" sz="2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Hint seferine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çikan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ünlü deniz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kumandanlarindan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biri de Piri Reistir.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Pirî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Reis Hint seferine 30 kadar gemi ile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çikmisti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. Herhangi bir fetih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gerçeklestiremedi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ama Türk gemilerinin Hint Okyanusu'nda büyük bir güç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oldugunu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gösterdi.</a:t>
            </a:r>
            <a:r>
              <a:rPr lang="tr-TR" sz="2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tr-TR" sz="2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tr-TR" sz="2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tr-TR" sz="2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Fakat, Hürmüz'ü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kusatan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Pirî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Reis'in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burasini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ele geçirmeden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kusatmayi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kaldirmasi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hos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</a:t>
            </a:r>
            <a:r>
              <a:rPr lang="tr-TR" sz="2500" dirty="0" err="1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karsilanmadi</a:t>
            </a:r>
            <a:r>
              <a:rPr lang="tr-TR" sz="2500" dirty="0" smtClean="0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  <a:t> ve azline sebep oldu.</a:t>
            </a:r>
            <a:r>
              <a:rPr lang="tr-TR" sz="2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tr-TR" sz="2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tr-TR" sz="2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tr-TR" sz="2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tr-TR" sz="2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195</Words>
  <Application>Microsoft Office PowerPoint</Application>
  <PresentationFormat>Ekran Gösterisi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Ofis Teması</vt:lpstr>
      <vt:lpstr>Slayt 1</vt:lpstr>
      <vt:lpstr>Slayt 2</vt:lpstr>
      <vt:lpstr>Slayt 3</vt:lpstr>
      <vt:lpstr>Slayt 4</vt:lpstr>
      <vt:lpstr>Slayt 5</vt:lpstr>
    </vt:vector>
  </TitlesOfParts>
  <Company>NeC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ömer</dc:creator>
  <cp:lastModifiedBy>Ogrenci 34</cp:lastModifiedBy>
  <cp:revision>16</cp:revision>
  <dcterms:created xsi:type="dcterms:W3CDTF">2012-06-15T18:09:04Z</dcterms:created>
  <dcterms:modified xsi:type="dcterms:W3CDTF">2011-12-14T08:29:29Z</dcterms:modified>
</cp:coreProperties>
</file>