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8" r:id="rId3"/>
    <p:sldId id="259" r:id="rId4"/>
    <p:sldId id="260" r:id="rId5"/>
    <p:sldId id="261" r:id="rId6"/>
    <p:sldId id="268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ADE9E-A821-46CC-9643-0DAA68B9C00D}" type="datetimeFigureOut">
              <a:rPr lang="tr-TR" smtClean="0"/>
              <a:pPr/>
              <a:t>12.05.2011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B7339-A444-48FD-B753-02FE53794A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ADE9E-A821-46CC-9643-0DAA68B9C00D}" type="datetimeFigureOut">
              <a:rPr lang="tr-TR" smtClean="0"/>
              <a:pPr/>
              <a:t>12.05.2011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B7339-A444-48FD-B753-02FE53794A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ADE9E-A821-46CC-9643-0DAA68B9C00D}" type="datetimeFigureOut">
              <a:rPr lang="tr-TR" smtClean="0"/>
              <a:pPr/>
              <a:t>12.05.2011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B7339-A444-48FD-B753-02FE53794A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ADE9E-A821-46CC-9643-0DAA68B9C00D}" type="datetimeFigureOut">
              <a:rPr lang="tr-TR" smtClean="0"/>
              <a:pPr/>
              <a:t>12.05.2011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B7339-A444-48FD-B753-02FE53794A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ADE9E-A821-46CC-9643-0DAA68B9C00D}" type="datetimeFigureOut">
              <a:rPr lang="tr-TR" smtClean="0"/>
              <a:pPr/>
              <a:t>12.05.2011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B7339-A444-48FD-B753-02FE53794A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ADE9E-A821-46CC-9643-0DAA68B9C00D}" type="datetimeFigureOut">
              <a:rPr lang="tr-TR" smtClean="0"/>
              <a:pPr/>
              <a:t>12.05.2011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B7339-A444-48FD-B753-02FE53794A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ADE9E-A821-46CC-9643-0DAA68B9C00D}" type="datetimeFigureOut">
              <a:rPr lang="tr-TR" smtClean="0"/>
              <a:pPr/>
              <a:t>12.05.2011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B7339-A444-48FD-B753-02FE53794A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ADE9E-A821-46CC-9643-0DAA68B9C00D}" type="datetimeFigureOut">
              <a:rPr lang="tr-TR" smtClean="0"/>
              <a:pPr/>
              <a:t>12.05.2011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B7339-A444-48FD-B753-02FE53794A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ADE9E-A821-46CC-9643-0DAA68B9C00D}" type="datetimeFigureOut">
              <a:rPr lang="tr-TR" smtClean="0"/>
              <a:pPr/>
              <a:t>12.05.2011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B7339-A444-48FD-B753-02FE53794A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ADE9E-A821-46CC-9643-0DAA68B9C00D}" type="datetimeFigureOut">
              <a:rPr lang="tr-TR" smtClean="0"/>
              <a:pPr/>
              <a:t>12.05.2011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B7339-A444-48FD-B753-02FE53794A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ADE9E-A821-46CC-9643-0DAA68B9C00D}" type="datetimeFigureOut">
              <a:rPr lang="tr-TR" smtClean="0"/>
              <a:pPr/>
              <a:t>12.05.2011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B7339-A444-48FD-B753-02FE53794A3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ADE9E-A821-46CC-9643-0DAA68B9C00D}" type="datetimeFigureOut">
              <a:rPr lang="tr-TR" smtClean="0"/>
              <a:pPr/>
              <a:t>12.05.2011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BB7339-A444-48FD-B753-02FE53794A3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EBRU\Desktop\şeymmmmaaaaa\Snapshot_20110225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7 Oval Belirtme Çizgisi"/>
          <p:cNvSpPr/>
          <p:nvPr/>
        </p:nvSpPr>
        <p:spPr>
          <a:xfrm>
            <a:off x="4283968" y="260648"/>
            <a:ext cx="3600400" cy="18002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err="1" smtClean="0">
                <a:latin typeface="Algerian" pitchFamily="82" charset="0"/>
              </a:rPr>
              <a:t>My</a:t>
            </a:r>
            <a:r>
              <a:rPr lang="tr-TR" sz="3200" dirty="0" smtClean="0">
                <a:latin typeface="Algerian" pitchFamily="82" charset="0"/>
              </a:rPr>
              <a:t>  </a:t>
            </a:r>
            <a:r>
              <a:rPr lang="tr-TR" sz="3200" dirty="0" err="1" smtClean="0">
                <a:latin typeface="Algerian" pitchFamily="82" charset="0"/>
              </a:rPr>
              <a:t>homework</a:t>
            </a:r>
            <a:endParaRPr lang="tr-TR" sz="3200" dirty="0">
              <a:latin typeface="Algerian" pitchFamily="8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EBRU\Desktop\DSC021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348880"/>
            <a:ext cx="5624116" cy="4217837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1829391" y="836712"/>
            <a:ext cx="49498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I DIDN’T USE TO 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EBRU\Desktop\DSC021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916832"/>
            <a:ext cx="6056164" cy="4541854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342648" y="0"/>
            <a:ext cx="8801352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 DIDN’T USE TO LISTEN TO MUSIC</a:t>
            </a:r>
            <a:endParaRPr lang="tr-TR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EBRU\Desktop\DSC022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268760"/>
            <a:ext cx="6480720" cy="5165478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800430" y="332656"/>
            <a:ext cx="7439858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I USED TO PLAY SEE- SAW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EBRU\Desktop\DSC022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00808"/>
            <a:ext cx="6064056" cy="468052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1829389" y="404664"/>
            <a:ext cx="4949881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I DIDN’T USE TO 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EBRU\Desktop\DSC022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12776"/>
            <a:ext cx="6840760" cy="4968552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1691680" y="260648"/>
            <a:ext cx="5577809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I USED TO CLIMB…</a:t>
            </a:r>
            <a:endParaRPr lang="tr-TR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EBRU\Desktop\DSC022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988840"/>
            <a:ext cx="6009042" cy="4506515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1115616" y="476672"/>
            <a:ext cx="6916181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I USED TO SWIM</a:t>
            </a:r>
            <a:endParaRPr lang="tr-TR" sz="7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EBRU\Desktop\DSC022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44824"/>
            <a:ext cx="6151602" cy="4796387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179512" y="476672"/>
            <a:ext cx="86175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I DIDN’T USE TO DRIVE A CAR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EBRU\Desktop\DSC02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196752"/>
            <a:ext cx="6299936" cy="522156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1403648" y="188640"/>
            <a:ext cx="5188087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I USED TO DANCE</a:t>
            </a:r>
            <a:endParaRPr lang="tr-TR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EBRU\Desktop\DSC021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132856"/>
            <a:ext cx="5528961" cy="4146475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 flipH="1">
            <a:off x="323528" y="332656"/>
            <a:ext cx="7632847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I DIDN’T USE TO PLAY FOOTBALL 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EBRU\Desktop\DSC021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916832"/>
            <a:ext cx="6297091" cy="4722539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0" y="836712"/>
            <a:ext cx="9094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I DIDN’T USE TO READ BOOK… 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56</Words>
  <Application>Microsoft Office PowerPoint</Application>
  <PresentationFormat>On-screen Show (4:3)</PresentationFormat>
  <Paragraphs>11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Ofis Teması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EBRU</dc:creator>
  <cp:lastModifiedBy>DidosH</cp:lastModifiedBy>
  <cp:revision>6</cp:revision>
  <dcterms:created xsi:type="dcterms:W3CDTF">2011-05-10T11:22:10Z</dcterms:created>
  <dcterms:modified xsi:type="dcterms:W3CDTF">2011-05-12T18:13:33Z</dcterms:modified>
</cp:coreProperties>
</file>