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318" r:id="rId16"/>
    <p:sldId id="319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Üstbilgi Yer Tutucusu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930E98-4F03-4836-822A-8FA44485C654}" type="datetimeFigureOut">
              <a:rPr lang="tr-TR" smtClean="0"/>
              <a:pPr/>
              <a:t>14.04.2011</a:t>
            </a:fld>
            <a:endParaRPr lang="tr-TR"/>
          </a:p>
        </p:txBody>
      </p:sp>
      <p:sp>
        <p:nvSpPr>
          <p:cNvPr id="4" name="3 Slayt Görüntüsü Yer Tutucusu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4 Not Yer Tutucusu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BCD7A7-E925-4FEA-BE81-10111574DB45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0CD68-6D8B-4E85-91C4-86064514C2A0}" type="datetimeFigureOut">
              <a:rPr lang="tr-TR" smtClean="0"/>
              <a:pPr/>
              <a:t>14.04.2011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B95C2-A2A8-457C-B6DE-ED8398D7FB8E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0CD68-6D8B-4E85-91C4-86064514C2A0}" type="datetimeFigureOut">
              <a:rPr lang="tr-TR" smtClean="0"/>
              <a:pPr/>
              <a:t>14.04.2011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B95C2-A2A8-457C-B6DE-ED8398D7FB8E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0CD68-6D8B-4E85-91C4-86064514C2A0}" type="datetimeFigureOut">
              <a:rPr lang="tr-TR" smtClean="0"/>
              <a:pPr/>
              <a:t>14.04.2011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B95C2-A2A8-457C-B6DE-ED8398D7FB8E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0CD68-6D8B-4E85-91C4-86064514C2A0}" type="datetimeFigureOut">
              <a:rPr lang="tr-TR" smtClean="0"/>
              <a:pPr/>
              <a:t>14.04.2011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B95C2-A2A8-457C-B6DE-ED8398D7FB8E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0CD68-6D8B-4E85-91C4-86064514C2A0}" type="datetimeFigureOut">
              <a:rPr lang="tr-TR" smtClean="0"/>
              <a:pPr/>
              <a:t>14.04.2011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B95C2-A2A8-457C-B6DE-ED8398D7FB8E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0CD68-6D8B-4E85-91C4-86064514C2A0}" type="datetimeFigureOut">
              <a:rPr lang="tr-TR" smtClean="0"/>
              <a:pPr/>
              <a:t>14.04.2011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B95C2-A2A8-457C-B6DE-ED8398D7FB8E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0CD68-6D8B-4E85-91C4-86064514C2A0}" type="datetimeFigureOut">
              <a:rPr lang="tr-TR" smtClean="0"/>
              <a:pPr/>
              <a:t>14.04.2011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B95C2-A2A8-457C-B6DE-ED8398D7FB8E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0CD68-6D8B-4E85-91C4-86064514C2A0}" type="datetimeFigureOut">
              <a:rPr lang="tr-TR" smtClean="0"/>
              <a:pPr/>
              <a:t>14.04.2011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B95C2-A2A8-457C-B6DE-ED8398D7FB8E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0CD68-6D8B-4E85-91C4-86064514C2A0}" type="datetimeFigureOut">
              <a:rPr lang="tr-TR" smtClean="0"/>
              <a:pPr/>
              <a:t>14.04.2011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B95C2-A2A8-457C-B6DE-ED8398D7FB8E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0CD68-6D8B-4E85-91C4-86064514C2A0}" type="datetimeFigureOut">
              <a:rPr lang="tr-TR" smtClean="0"/>
              <a:pPr/>
              <a:t>14.04.2011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B95C2-A2A8-457C-B6DE-ED8398D7FB8E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0CD68-6D8B-4E85-91C4-86064514C2A0}" type="datetimeFigureOut">
              <a:rPr lang="tr-TR" smtClean="0"/>
              <a:pPr/>
              <a:t>14.04.2011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B95C2-A2A8-457C-B6DE-ED8398D7FB8E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E0CD68-6D8B-4E85-91C4-86064514C2A0}" type="datetimeFigureOut">
              <a:rPr lang="tr-TR" smtClean="0"/>
              <a:pPr/>
              <a:t>14.04.2011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EB95C2-A2A8-457C-B6DE-ED8398D7FB8E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hyperlink" Target="http://www.google.com.tr/imgres?imgurl=http://www.flash-screen.com/free-wallpaper/uploads/200802/imgs/1202483629.jpg&amp;imgrefurl=http://www.guzelhobiler.com/sanat/resim-sanat/wallpaper-resim-sanat-sanat/dunyanin-en-guzel-cicekleri/&amp;usg=__g2GGa4itsY5ENuvvK8E73NjRJBQ=&amp;h=768&amp;w=1024&amp;sz=195&amp;hl=tr&amp;start=1&amp;zoom=1&amp;um=1&amp;itbs=1&amp;tbnid=bsP2I7_JSTtvEM:&amp;tbnh=113&amp;tbnw=150&amp;prev=/images?q=%C3%A7i%C3%A7ekli+arka+plan&amp;um=1&amp;hl=tr&amp;tbs=isch:1&amp;ei=a0iLTbNMxdTiBt_ysfYN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gif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tr/imgres?imgurl=http://www.ozelbilgiler.net/wp-content/uploads/2011/03/kitap1.gif&amp;imgrefurl=http://www.ozelbilgiler.net/genel-bilgiler/kitaplarla-arkadas-olup-kitaplarla-konusmak-deneme-yazisi.html&amp;usg=__MxFwV7wm70h780YaKLaQ0KnusdQ=&amp;h=803&amp;w=750&amp;sz=56&amp;hl=tr&amp;start=6&amp;zoom=1&amp;itbs=1&amp;tbnid=kZqwZm_bUv8d2M:&amp;tbnh=143&amp;tbnw=134&amp;prev=/images?q=kitap+okumak&amp;hl=tr&amp;sa=X&amp;site=search&amp;tbs=isch:1&amp;prmd=ivnsfd&amp;ei=R1GLTfmxDM3w4gbdx9WKDg" TargetMode="External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tr/imgres?imgurl=http://www.itusozluk.com/img.php/523a26049e349df15586efe44bef4bec530/le+cola+i%C3%A7en+kedi&amp;imgrefurl=http://www.itusozluk.com/gorseller/le+cola+i%E7en+kedi/143581&amp;usg=__ihs1FZxsp07G0LvpL0ii4sYYyfA=&amp;h=500&amp;w=500&amp;sz=50&amp;hl=tr&amp;start=10&amp;zoom=1&amp;um=1&amp;itbs=1&amp;tbnid=TEhALIQsVoLfyM:&amp;tbnh=130&amp;tbnw=130&amp;prev=/images?q=cola+i%C3%A7en+resmi&amp;um=1&amp;hl=tr&amp;tbs=isch:1&amp;ei=KVSLTd3uOYny4Qaqv_nfDQ" TargetMode="External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hyperlink" Target="http://www.google.com.tr/imgres?imgurl=http://zingocan.com/wp-content/uploads/thank-you.jpg&amp;imgrefurl=http://zingocan.com/zingo/blog/hayattan/tanitim-yazilari&amp;usg=__TvnF0QtqsNBdV0Maf-yGZ6V1UIA=&amp;h=565&amp;w=850&amp;sz=306&amp;hl=tr&amp;start=4&amp;zoom=1&amp;um=1&amp;itbs=1&amp;tbnid=aupNHb8vsc4oFM:&amp;tbnh=96&amp;tbnw=145&amp;prev=/images?q=thank+you&amp;um=1&amp;hl=tr&amp;tbs=isch:1&amp;ei=pVeLTfS6EIbh4Ab6mLXmDQ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ülya - Halil\Desktop\Desktop\imagesCAC5XX8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4 Dikdörtgen"/>
          <p:cNvSpPr/>
          <p:nvPr/>
        </p:nvSpPr>
        <p:spPr>
          <a:xfrm rot="20236551">
            <a:off x="226976" y="1226714"/>
            <a:ext cx="6864507" cy="255454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ŞEYMA BAKIRCI</a:t>
            </a:r>
          </a:p>
          <a:p>
            <a:pPr algn="ctr"/>
            <a:r>
              <a:rPr lang="tr-TR" sz="8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7/D 2057</a:t>
            </a:r>
            <a:endParaRPr lang="tr-TR" sz="8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Dikdörtgen"/>
          <p:cNvSpPr/>
          <p:nvPr/>
        </p:nvSpPr>
        <p:spPr>
          <a:xfrm>
            <a:off x="827584" y="1268760"/>
            <a:ext cx="7088544" cy="707886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wrap="none">
            <a:spAutoFit/>
          </a:bodyPr>
          <a:lstStyle/>
          <a:p>
            <a:r>
              <a:rPr lang="en-US" sz="4000" dirty="0" smtClean="0"/>
              <a:t>Were you at school last Monday?</a:t>
            </a:r>
            <a:endParaRPr lang="tr-TR" sz="4000" dirty="0"/>
          </a:p>
        </p:txBody>
      </p:sp>
      <p:sp>
        <p:nvSpPr>
          <p:cNvPr id="5" name="4 Dikdörtgen"/>
          <p:cNvSpPr/>
          <p:nvPr/>
        </p:nvSpPr>
        <p:spPr>
          <a:xfrm>
            <a:off x="1691680" y="3212976"/>
            <a:ext cx="3832844" cy="769441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</p:spPr>
        <p:txBody>
          <a:bodyPr wrap="none">
            <a:spAutoFit/>
          </a:bodyPr>
          <a:lstStyle/>
          <a:p>
            <a:r>
              <a:rPr lang="tr-TR" sz="4400" dirty="0" smtClean="0"/>
              <a:t>No, </a:t>
            </a:r>
            <a:r>
              <a:rPr lang="tr-TR" sz="4400" dirty="0" err="1" smtClean="0"/>
              <a:t>we</a:t>
            </a:r>
            <a:r>
              <a:rPr lang="tr-TR" sz="4400" dirty="0" smtClean="0"/>
              <a:t> </a:t>
            </a:r>
            <a:r>
              <a:rPr lang="tr-TR" sz="4400" dirty="0" err="1" smtClean="0"/>
              <a:t>weren’t</a:t>
            </a:r>
            <a:r>
              <a:rPr lang="tr-TR" sz="4400" dirty="0" smtClean="0"/>
              <a:t>.</a:t>
            </a:r>
            <a:endParaRPr lang="tr-TR" sz="4400" dirty="0"/>
          </a:p>
        </p:txBody>
      </p:sp>
      <p:sp>
        <p:nvSpPr>
          <p:cNvPr id="6" name="5 Dikdörtgen"/>
          <p:cNvSpPr/>
          <p:nvPr/>
        </p:nvSpPr>
        <p:spPr>
          <a:xfrm>
            <a:off x="203924" y="4581128"/>
            <a:ext cx="8940076" cy="769441"/>
          </a:xfrm>
          <a:prstGeom prst="rect">
            <a:avLst/>
          </a:prstGeom>
          <a:blipFill>
            <a:blip r:embed="rId4" cstate="print"/>
            <a:tile tx="0" ty="0" sx="100000" sy="100000" flip="none" algn="tl"/>
          </a:blipFill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r>
              <a:rPr lang="en-US" sz="4400" dirty="0" smtClean="0"/>
              <a:t>No, we weren’t at school last Monday.</a:t>
            </a:r>
            <a:endParaRPr lang="tr-TR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Dikdörtgen"/>
          <p:cNvSpPr/>
          <p:nvPr/>
        </p:nvSpPr>
        <p:spPr>
          <a:xfrm>
            <a:off x="611560" y="980728"/>
            <a:ext cx="7952305" cy="646331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wrap="none">
            <a:spAutoFit/>
          </a:bodyPr>
          <a:lstStyle/>
          <a:p>
            <a:r>
              <a:rPr lang="en-US" sz="3600" dirty="0" smtClean="0"/>
              <a:t>Were they thirsty after the soccer match?</a:t>
            </a:r>
            <a:endParaRPr lang="tr-TR" sz="3600" dirty="0"/>
          </a:p>
        </p:txBody>
      </p:sp>
      <p:sp>
        <p:nvSpPr>
          <p:cNvPr id="5" name="4 Dikdörtgen"/>
          <p:cNvSpPr/>
          <p:nvPr/>
        </p:nvSpPr>
        <p:spPr>
          <a:xfrm>
            <a:off x="1691680" y="2708920"/>
            <a:ext cx="4299062" cy="769441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</p:spPr>
        <p:txBody>
          <a:bodyPr wrap="none">
            <a:spAutoFit/>
          </a:bodyPr>
          <a:lstStyle/>
          <a:p>
            <a:r>
              <a:rPr lang="tr-TR" sz="4400" dirty="0" smtClean="0"/>
              <a:t>No, </a:t>
            </a:r>
            <a:r>
              <a:rPr lang="tr-TR" sz="4400" dirty="0" err="1" smtClean="0"/>
              <a:t>they</a:t>
            </a:r>
            <a:r>
              <a:rPr lang="tr-TR" sz="4400" dirty="0" smtClean="0"/>
              <a:t> </a:t>
            </a:r>
            <a:r>
              <a:rPr lang="tr-TR" sz="4400" dirty="0" err="1" smtClean="0"/>
              <a:t>weren’t</a:t>
            </a:r>
            <a:r>
              <a:rPr lang="tr-TR" sz="4400" dirty="0" smtClean="0"/>
              <a:t>. </a:t>
            </a:r>
            <a:endParaRPr lang="tr-TR" sz="4400" dirty="0"/>
          </a:p>
        </p:txBody>
      </p:sp>
      <p:sp>
        <p:nvSpPr>
          <p:cNvPr id="6" name="5 Dikdörtgen"/>
          <p:cNvSpPr/>
          <p:nvPr/>
        </p:nvSpPr>
        <p:spPr>
          <a:xfrm>
            <a:off x="425704" y="4509120"/>
            <a:ext cx="8718296" cy="1569660"/>
          </a:xfrm>
          <a:prstGeom prst="rect">
            <a:avLst/>
          </a:prstGeom>
          <a:blipFill>
            <a:blip r:embed="rId4" cstate="print"/>
            <a:tile tx="0" ty="0" sx="100000" sy="100000" flip="none" algn="tl"/>
          </a:blipFill>
        </p:spPr>
        <p:txBody>
          <a:bodyPr wrap="square">
            <a:spAutoFit/>
          </a:bodyPr>
          <a:lstStyle/>
          <a:p>
            <a:r>
              <a:rPr lang="en-US" sz="4800" dirty="0" smtClean="0"/>
              <a:t>No, they weren’t thirsty after the soccer </a:t>
            </a:r>
            <a:r>
              <a:rPr lang="tr-TR" sz="4800" dirty="0" err="1" smtClean="0"/>
              <a:t>match</a:t>
            </a:r>
            <a:r>
              <a:rPr lang="tr-TR" sz="4800" dirty="0" smtClean="0"/>
              <a:t>. </a:t>
            </a:r>
            <a:endParaRPr lang="tr-TR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Dikdörtgen"/>
          <p:cNvSpPr/>
          <p:nvPr/>
        </p:nvSpPr>
        <p:spPr>
          <a:xfrm>
            <a:off x="539552" y="980728"/>
            <a:ext cx="7344816" cy="1754326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wrap="square">
            <a:spAutoFit/>
          </a:bodyPr>
          <a:lstStyle/>
          <a:p>
            <a:r>
              <a:rPr lang="tr-TR" sz="5400" dirty="0" err="1" smtClean="0"/>
              <a:t>When</a:t>
            </a:r>
            <a:r>
              <a:rPr lang="tr-TR" sz="5400" dirty="0" smtClean="0"/>
              <a:t> </a:t>
            </a:r>
            <a:r>
              <a:rPr lang="tr-TR" sz="5400" dirty="0" err="1" smtClean="0"/>
              <a:t>were</a:t>
            </a:r>
            <a:r>
              <a:rPr lang="tr-TR" sz="5400" dirty="0" smtClean="0"/>
              <a:t> </a:t>
            </a:r>
            <a:r>
              <a:rPr lang="tr-TR" sz="5400" dirty="0" err="1" smtClean="0"/>
              <a:t>you</a:t>
            </a:r>
            <a:r>
              <a:rPr lang="tr-TR" sz="5400" dirty="0" smtClean="0"/>
              <a:t> </a:t>
            </a:r>
            <a:r>
              <a:rPr lang="tr-TR" sz="5400" dirty="0" err="1" smtClean="0"/>
              <a:t>born</a:t>
            </a:r>
            <a:r>
              <a:rPr lang="tr-TR" sz="5400" dirty="0" smtClean="0"/>
              <a:t>?</a:t>
            </a:r>
            <a:br>
              <a:rPr lang="tr-TR" sz="5400" dirty="0" smtClean="0"/>
            </a:br>
            <a:endParaRPr lang="tr-TR" sz="5400" dirty="0"/>
          </a:p>
        </p:txBody>
      </p:sp>
      <p:sp>
        <p:nvSpPr>
          <p:cNvPr id="5" name="4 Dikdörtgen"/>
          <p:cNvSpPr/>
          <p:nvPr/>
        </p:nvSpPr>
        <p:spPr>
          <a:xfrm>
            <a:off x="899592" y="4149080"/>
            <a:ext cx="5904656" cy="1938992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</p:spPr>
        <p:txBody>
          <a:bodyPr wrap="square">
            <a:spAutoFit/>
          </a:bodyPr>
          <a:lstStyle/>
          <a:p>
            <a:r>
              <a:rPr lang="tr-TR" sz="6000" dirty="0" smtClean="0"/>
              <a:t>- </a:t>
            </a:r>
            <a:r>
              <a:rPr lang="tr-TR" sz="6000" dirty="0" err="1" smtClean="0"/>
              <a:t>Was</a:t>
            </a:r>
            <a:r>
              <a:rPr lang="tr-TR" sz="6000" dirty="0" smtClean="0"/>
              <a:t> he </a:t>
            </a:r>
            <a:r>
              <a:rPr lang="tr-TR" sz="6000" dirty="0" err="1" smtClean="0"/>
              <a:t>slim</a:t>
            </a:r>
            <a:r>
              <a:rPr lang="tr-TR" sz="6000" dirty="0" smtClean="0"/>
              <a:t>?</a:t>
            </a:r>
            <a:br>
              <a:rPr lang="tr-TR" sz="6000" dirty="0" smtClean="0"/>
            </a:br>
            <a:endParaRPr lang="tr-TR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Dikdörtgen"/>
          <p:cNvSpPr/>
          <p:nvPr/>
        </p:nvSpPr>
        <p:spPr>
          <a:xfrm>
            <a:off x="1835696" y="1052736"/>
            <a:ext cx="5670376" cy="144655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wrap="square">
            <a:spAutoFit/>
          </a:bodyPr>
          <a:lstStyle/>
          <a:p>
            <a:r>
              <a:rPr lang="tr-TR" sz="4400" dirty="0" err="1" smtClean="0"/>
              <a:t>Where</a:t>
            </a:r>
            <a:r>
              <a:rPr lang="tr-TR" sz="4400" dirty="0" smtClean="0"/>
              <a:t> </a:t>
            </a:r>
            <a:r>
              <a:rPr lang="tr-TR" sz="4400" dirty="0" err="1" smtClean="0"/>
              <a:t>were</a:t>
            </a:r>
            <a:r>
              <a:rPr lang="tr-TR" sz="4400" dirty="0" smtClean="0"/>
              <a:t> </a:t>
            </a:r>
            <a:r>
              <a:rPr lang="tr-TR" sz="4400" dirty="0" err="1" smtClean="0"/>
              <a:t>you</a:t>
            </a:r>
            <a:r>
              <a:rPr lang="tr-TR" sz="4400" dirty="0" smtClean="0"/>
              <a:t> </a:t>
            </a:r>
            <a:r>
              <a:rPr lang="tr-TR" sz="4400" dirty="0" err="1" smtClean="0"/>
              <a:t>born</a:t>
            </a:r>
            <a:r>
              <a:rPr lang="tr-TR" sz="4400" dirty="0" smtClean="0"/>
              <a:t>?</a:t>
            </a:r>
            <a:br>
              <a:rPr lang="tr-TR" sz="4400" dirty="0" smtClean="0"/>
            </a:br>
            <a:endParaRPr lang="tr-TR" sz="4400" dirty="0"/>
          </a:p>
        </p:txBody>
      </p:sp>
      <p:sp>
        <p:nvSpPr>
          <p:cNvPr id="5" name="4 Dikdörtgen"/>
          <p:cNvSpPr/>
          <p:nvPr/>
        </p:nvSpPr>
        <p:spPr>
          <a:xfrm>
            <a:off x="2123728" y="3933056"/>
            <a:ext cx="4842864" cy="830997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</p:spPr>
        <p:txBody>
          <a:bodyPr wrap="none">
            <a:spAutoFit/>
          </a:bodyPr>
          <a:lstStyle/>
          <a:p>
            <a:r>
              <a:rPr lang="tr-TR" sz="4800" dirty="0" smtClean="0"/>
              <a:t>He </a:t>
            </a:r>
            <a:r>
              <a:rPr lang="tr-TR" sz="4800" dirty="0" err="1" smtClean="0"/>
              <a:t>wasn't</a:t>
            </a:r>
            <a:r>
              <a:rPr lang="tr-TR" sz="4800" dirty="0" smtClean="0"/>
              <a:t> an </a:t>
            </a:r>
            <a:r>
              <a:rPr lang="tr-TR" sz="4800" dirty="0" err="1" smtClean="0"/>
              <a:t>actor</a:t>
            </a:r>
            <a:endParaRPr lang="tr-TR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Hülya - Halil\Desktop\Desktop\imagesCAMQ5Y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80675" y="0"/>
            <a:ext cx="9424675" cy="6858000"/>
          </a:xfrm>
          <a:prstGeom prst="rect">
            <a:avLst/>
          </a:prstGeom>
          <a:noFill/>
        </p:spPr>
      </p:pic>
      <p:sp>
        <p:nvSpPr>
          <p:cNvPr id="5" name="4 Dikdörtgen"/>
          <p:cNvSpPr/>
          <p:nvPr/>
        </p:nvSpPr>
        <p:spPr>
          <a:xfrm rot="20039135">
            <a:off x="730281" y="1924792"/>
            <a:ext cx="7294369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</a:t>
            </a:r>
            <a:r>
              <a:rPr lang="tr-TR" sz="9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THANK  YOU  </a:t>
            </a:r>
            <a:endParaRPr lang="tr-TR" sz="96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EBRU\Desktop\Rengarenk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4 Dikdörtgen"/>
          <p:cNvSpPr/>
          <p:nvPr/>
        </p:nvSpPr>
        <p:spPr>
          <a:xfrm>
            <a:off x="183044" y="2967335"/>
            <a:ext cx="8777916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9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ŞEYMA  BAKIRCI  </a:t>
            </a:r>
          </a:p>
          <a:p>
            <a:pPr algn="ctr"/>
            <a:r>
              <a:rPr lang="tr-TR" sz="9600" b="1" cap="all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7/D  2057</a:t>
            </a:r>
            <a:endParaRPr lang="tr-TR" sz="9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EBRU\Desktop\2YCAV38ZT5CAY9PQWACAVKK940CAO4LZPTCAGZKIFQCALPNONTCA06CCX7CAP3FC1YCAUJB83OCAJHPE1NCAEQ8CFJCAYYOX4WCABLZ3LHCAFSIR8OCAU6HL1PCA6PRU08CAHF6C7HCA3BCK5SCAEKJTJ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6256"/>
          </a:xfrm>
          <a:prstGeom prst="rect">
            <a:avLst/>
          </a:prstGeom>
          <a:noFill/>
        </p:spPr>
      </p:pic>
      <p:sp>
        <p:nvSpPr>
          <p:cNvPr id="5" name="4 Dikdörtgen"/>
          <p:cNvSpPr/>
          <p:nvPr/>
        </p:nvSpPr>
        <p:spPr>
          <a:xfrm rot="20391705">
            <a:off x="639546" y="1905943"/>
            <a:ext cx="7892482" cy="2400657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</p:spPr>
        <p:txBody>
          <a:bodyPr wrap="none" lIns="91440" tIns="45720" rIns="91440" bIns="45720">
            <a:spAutoFit/>
          </a:bodyPr>
          <a:lstStyle/>
          <a:p>
            <a:endParaRPr lang="tr-TR" sz="5400" dirty="0" smtClean="0"/>
          </a:p>
          <a:p>
            <a:r>
              <a:rPr lang="tr-TR" sz="96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DId'lI</a:t>
            </a:r>
            <a:r>
              <a:rPr lang="tr-TR" sz="9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tr-TR" sz="96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questions</a:t>
            </a:r>
            <a:endParaRPr lang="tr-TR" sz="9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EBRU\Desktop\AJCAUOE0NECAQKZ7MRCAB87Q6ICAIJUO0FCA91TK16CAWQAW94CA0CY65KCAZVU1OLCAPBNDF0CAPAYRB5CASOAYAGCAEIGMVNCA0A7EDUCANKOY5DCAVWM9DOCADS693CCAI1UJBFCAN4UA9ACA7H8A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24290"/>
          </a:xfrm>
          <a:prstGeom prst="rect">
            <a:avLst/>
          </a:prstGeom>
          <a:noFill/>
        </p:spPr>
      </p:pic>
      <p:sp>
        <p:nvSpPr>
          <p:cNvPr id="5" name="4 Dikdörtgen"/>
          <p:cNvSpPr/>
          <p:nvPr/>
        </p:nvSpPr>
        <p:spPr>
          <a:xfrm>
            <a:off x="0" y="1484784"/>
            <a:ext cx="9067867" cy="923330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</p:spPr>
        <p:txBody>
          <a:bodyPr wrap="none">
            <a:spAutoFit/>
          </a:bodyPr>
          <a:lstStyle/>
          <a:p>
            <a:pPr algn="ctr"/>
            <a:r>
              <a:rPr lang="tr-TR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1.</a:t>
            </a:r>
            <a:r>
              <a:rPr lang="tr-TR" sz="5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Did</a:t>
            </a:r>
            <a:r>
              <a:rPr lang="tr-TR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tr-TR" sz="5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ısabel</a:t>
            </a:r>
            <a:r>
              <a:rPr lang="tr-TR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tr-TR" sz="5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tell</a:t>
            </a:r>
            <a:r>
              <a:rPr lang="tr-TR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</a:t>
            </a:r>
            <a:r>
              <a:rPr lang="tr-TR" sz="5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me</a:t>
            </a:r>
            <a:r>
              <a:rPr lang="tr-TR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tr-TR" sz="5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everything</a:t>
            </a:r>
            <a:endParaRPr lang="tr-TR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5 Dikdörtgen"/>
          <p:cNvSpPr/>
          <p:nvPr/>
        </p:nvSpPr>
        <p:spPr>
          <a:xfrm>
            <a:off x="0" y="3717032"/>
            <a:ext cx="9422003" cy="1200329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</p:spPr>
        <p:txBody>
          <a:bodyPr wrap="none">
            <a:spAutoFit/>
          </a:bodyPr>
          <a:lstStyle/>
          <a:p>
            <a:pPr algn="ctr"/>
            <a:r>
              <a:rPr lang="tr-TR" sz="72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Isabel</a:t>
            </a:r>
            <a:r>
              <a:rPr lang="tr-TR" sz="7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tr-TR" sz="72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told</a:t>
            </a:r>
            <a:r>
              <a:rPr lang="tr-TR" sz="7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tr-TR" sz="72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me</a:t>
            </a:r>
            <a:r>
              <a:rPr lang="tr-TR" sz="7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tr-TR" sz="72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everyting</a:t>
            </a:r>
            <a:endParaRPr lang="tr-TR" sz="7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EBRU\Desktop\R4CAJ4LSY7CAWS4Q1OCA1PMFCSCAJHX7K2CAZYFPSMCAOWAMFSCA9A0U45CAJYZ6BGCAOYY4PDCA1D5TGRCAT1R2D2CAUDIDN3CA6L1TYYCA297EX3CA2UBB24CA2JGSQJCA7W4F2YCA8NUG0DCAFEHT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97128" cy="6858000"/>
          </a:xfrm>
          <a:prstGeom prst="rect">
            <a:avLst/>
          </a:prstGeom>
          <a:noFill/>
        </p:spPr>
      </p:pic>
      <p:sp>
        <p:nvSpPr>
          <p:cNvPr id="5" name="4 Dikdörtgen"/>
          <p:cNvSpPr/>
          <p:nvPr/>
        </p:nvSpPr>
        <p:spPr>
          <a:xfrm>
            <a:off x="0" y="1412776"/>
            <a:ext cx="9015673" cy="646331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2.</a:t>
            </a:r>
            <a:r>
              <a:rPr lang="tr-TR" sz="36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Did</a:t>
            </a:r>
            <a:r>
              <a:rPr lang="tr-TR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tr-TR" sz="36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Mrs</a:t>
            </a:r>
            <a:r>
              <a:rPr lang="tr-TR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tr-TR" sz="36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Edie</a:t>
            </a:r>
            <a:r>
              <a:rPr lang="tr-TR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</a:t>
            </a:r>
            <a:r>
              <a:rPr lang="tr-TR" sz="36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make</a:t>
            </a:r>
            <a:r>
              <a:rPr lang="tr-TR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tr-TR" sz="36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chocolate</a:t>
            </a:r>
            <a:r>
              <a:rPr lang="tr-TR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tr-TR" sz="36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cookies</a:t>
            </a:r>
            <a:r>
              <a:rPr lang="tr-TR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tr-TR" sz="36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for</a:t>
            </a:r>
            <a:r>
              <a:rPr lang="tr-TR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us </a:t>
            </a:r>
            <a:endParaRPr lang="tr-TR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5 Dikdörtgen"/>
          <p:cNvSpPr/>
          <p:nvPr/>
        </p:nvSpPr>
        <p:spPr>
          <a:xfrm>
            <a:off x="0" y="3717032"/>
            <a:ext cx="9783832" cy="769441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4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Mrs</a:t>
            </a:r>
            <a:r>
              <a:rPr lang="tr-TR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</a:t>
            </a:r>
            <a:r>
              <a:rPr lang="tr-TR" sz="4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Edie</a:t>
            </a:r>
            <a:r>
              <a:rPr lang="tr-TR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tr-TR" sz="4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made</a:t>
            </a:r>
            <a:r>
              <a:rPr lang="tr-TR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</a:t>
            </a:r>
            <a:r>
              <a:rPr lang="tr-TR" sz="4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chocolate</a:t>
            </a:r>
            <a:r>
              <a:rPr lang="tr-TR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</a:t>
            </a:r>
            <a:r>
              <a:rPr lang="tr-TR" sz="4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cookies</a:t>
            </a:r>
            <a:r>
              <a:rPr lang="tr-TR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tr-TR" sz="4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for</a:t>
            </a:r>
            <a:r>
              <a:rPr lang="tr-TR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us</a:t>
            </a:r>
            <a:endParaRPr lang="tr-TR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EBRU\Desktop\QHCA531RXDCAXBDKD3CAJ9WI7ACA5SG20ZCA1962JUCAX4N161CA4AQ4EJCA7QBEEGCAJIPGEJCARGR0J3CALDUG3GCAQAPHX9CAUZYW7JCALYH98JCAGU15MJCA3XK3UFCA5TZWGJCAE60UFWCAJIDV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4 Dikdörtgen"/>
          <p:cNvSpPr/>
          <p:nvPr/>
        </p:nvSpPr>
        <p:spPr>
          <a:xfrm>
            <a:off x="179512" y="332656"/>
            <a:ext cx="8064896" cy="120032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tr-TR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3.</a:t>
            </a:r>
            <a:r>
              <a:rPr lang="tr-TR" sz="36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Did</a:t>
            </a:r>
            <a:r>
              <a:rPr lang="tr-TR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tr-TR" sz="36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your</a:t>
            </a:r>
            <a:r>
              <a:rPr lang="tr-TR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tr-TR" sz="36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grandpa</a:t>
            </a:r>
            <a:r>
              <a:rPr lang="tr-TR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</a:t>
            </a:r>
            <a:r>
              <a:rPr lang="tr-TR" sz="36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repair</a:t>
            </a:r>
            <a:r>
              <a:rPr lang="tr-TR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</a:t>
            </a:r>
            <a:r>
              <a:rPr lang="tr-TR" sz="36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your</a:t>
            </a:r>
            <a:r>
              <a:rPr lang="tr-TR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tr-TR" sz="36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bike</a:t>
            </a:r>
            <a:r>
              <a:rPr lang="tr-TR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tr-TR" sz="36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yesterday</a:t>
            </a:r>
            <a:r>
              <a:rPr lang="tr-TR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endParaRPr lang="tr-TR" sz="36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6" name="5 Dikdörtgen"/>
          <p:cNvSpPr/>
          <p:nvPr/>
        </p:nvSpPr>
        <p:spPr>
          <a:xfrm>
            <a:off x="539552" y="3356992"/>
            <a:ext cx="7992888" cy="156966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4800" b="0" cap="none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My</a:t>
            </a:r>
            <a:r>
              <a:rPr lang="tr-TR" sz="48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</a:t>
            </a:r>
            <a:r>
              <a:rPr lang="tr-TR" sz="4800" b="0" cap="none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grandpa</a:t>
            </a:r>
            <a:r>
              <a:rPr lang="tr-TR" sz="48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</a:t>
            </a:r>
            <a:r>
              <a:rPr lang="tr-TR" sz="4800" b="0" cap="none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repaired</a:t>
            </a:r>
            <a:r>
              <a:rPr lang="tr-TR" sz="48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tr-TR" sz="4800" b="0" cap="none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my</a:t>
            </a:r>
            <a:r>
              <a:rPr lang="tr-TR" sz="48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tr-TR" sz="4800" b="0" cap="none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bike</a:t>
            </a:r>
            <a:r>
              <a:rPr lang="tr-TR" sz="48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tr-TR" sz="4800" b="0" cap="none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yesterday</a:t>
            </a:r>
            <a:endParaRPr lang="tr-TR" sz="48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Hülya - Halil\Desktop\Desktop\imagesCAZU4XQ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7999"/>
          </a:xfrm>
          <a:prstGeom prst="rect">
            <a:avLst/>
          </a:prstGeom>
          <a:noFill/>
        </p:spPr>
      </p:pic>
      <p:sp>
        <p:nvSpPr>
          <p:cNvPr id="5" name="4 Dikdörtgen"/>
          <p:cNvSpPr/>
          <p:nvPr/>
        </p:nvSpPr>
        <p:spPr>
          <a:xfrm rot="21347914">
            <a:off x="1259632" y="2276872"/>
            <a:ext cx="6667210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96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WAS / WERE</a:t>
            </a:r>
            <a:endParaRPr lang="tr-TR" sz="96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EBRU\Desktop\TOCARKYXZLCA01PRB1CA1PP88WCAOICPPZCA265XF6CA6196WYCA6AX3Z9CAYTUNXSCA3CJWA8CACEK5SJCAISNESICAOZ4P1KCA7SUYN1CA3RWT7TCA00HX4OCA53NO6NCAQE472YCAU1FNCACANBKJ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7385"/>
            <a:ext cx="9144000" cy="6912767"/>
          </a:xfrm>
          <a:prstGeom prst="rect">
            <a:avLst/>
          </a:prstGeom>
          <a:noFill/>
        </p:spPr>
      </p:pic>
      <p:sp>
        <p:nvSpPr>
          <p:cNvPr id="5" name="4 Dikdörtgen"/>
          <p:cNvSpPr/>
          <p:nvPr/>
        </p:nvSpPr>
        <p:spPr>
          <a:xfrm>
            <a:off x="306132" y="1124744"/>
            <a:ext cx="8837868" cy="707886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4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4. </a:t>
            </a:r>
            <a:r>
              <a:rPr lang="tr-TR" sz="4000" b="1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Did</a:t>
            </a:r>
            <a:r>
              <a:rPr lang="tr-TR" sz="4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tr-TR" sz="4000" b="1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they</a:t>
            </a:r>
            <a:r>
              <a:rPr lang="tr-TR" sz="4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tr-TR" sz="4000" b="1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visit</a:t>
            </a:r>
            <a:r>
              <a:rPr lang="tr-TR" sz="4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a lot of </a:t>
            </a:r>
            <a:r>
              <a:rPr lang="tr-TR" sz="4000" b="1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places</a:t>
            </a:r>
            <a:r>
              <a:rPr lang="tr-TR" sz="4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in </a:t>
            </a:r>
            <a:r>
              <a:rPr lang="tr-TR" sz="4000" b="1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Europe</a:t>
            </a:r>
            <a:r>
              <a:rPr lang="tr-TR" sz="4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.</a:t>
            </a:r>
            <a:endParaRPr lang="tr-TR" sz="40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5 Dikdörtgen"/>
          <p:cNvSpPr/>
          <p:nvPr/>
        </p:nvSpPr>
        <p:spPr>
          <a:xfrm>
            <a:off x="323528" y="3501008"/>
            <a:ext cx="8233651" cy="1754326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They</a:t>
            </a:r>
            <a:r>
              <a:rPr lang="tr-TR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tr-TR" sz="5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visited</a:t>
            </a:r>
            <a:r>
              <a:rPr lang="tr-TR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a lot  of  </a:t>
            </a:r>
            <a:r>
              <a:rPr lang="tr-TR" sz="5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places</a:t>
            </a:r>
            <a:r>
              <a:rPr lang="tr-TR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in </a:t>
            </a:r>
            <a:r>
              <a:rPr lang="tr-TR" sz="5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Europe</a:t>
            </a:r>
            <a:endParaRPr lang="tr-TR" sz="54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EBRU\Desktop\UQCAD0LO4BCA9G456RCAKVGXQGCAYMZ3HECAWDO500CANPJVVFCAQNY9ORCAV4HKNGCAL6204TCAHUTVNZCAM2APAECA5PF2CGCAMA1RLUCAAHLR51CAD0VGZCCA5ZB1M8CAPKWTWSCAIOH6GCCANY9C4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5 Dikdörtgen"/>
          <p:cNvSpPr/>
          <p:nvPr/>
        </p:nvSpPr>
        <p:spPr>
          <a:xfrm>
            <a:off x="0" y="476672"/>
            <a:ext cx="8892480" cy="175432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5. </a:t>
            </a:r>
            <a:r>
              <a:rPr lang="tr-TR" sz="5400" b="1" cap="none" spc="0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Did</a:t>
            </a:r>
            <a:r>
              <a:rPr lang="tr-TR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</a:t>
            </a:r>
            <a:r>
              <a:rPr lang="tr-TR" sz="5400" b="1" cap="none" spc="0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you</a:t>
            </a:r>
            <a:r>
              <a:rPr lang="tr-TR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 </a:t>
            </a:r>
            <a:r>
              <a:rPr lang="tr-TR" sz="5400" b="1" cap="none" spc="0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travellto</a:t>
            </a:r>
            <a:r>
              <a:rPr lang="tr-TR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 </a:t>
            </a:r>
            <a:r>
              <a:rPr lang="tr-TR" sz="5400" b="1" cap="none" spc="0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Turkey</a:t>
            </a:r>
            <a:r>
              <a:rPr lang="tr-TR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</a:t>
            </a:r>
            <a:r>
              <a:rPr lang="tr-TR" sz="5400" b="1" cap="none" spc="0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last</a:t>
            </a:r>
            <a:r>
              <a:rPr lang="tr-TR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 </a:t>
            </a:r>
            <a:r>
              <a:rPr lang="tr-TR" sz="5400" b="1" cap="none" spc="0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summer</a:t>
            </a:r>
            <a:r>
              <a:rPr lang="tr-TR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.</a:t>
            </a:r>
            <a:endParaRPr lang="tr-TR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7" name="6 Dikdörtgen"/>
          <p:cNvSpPr/>
          <p:nvPr/>
        </p:nvSpPr>
        <p:spPr>
          <a:xfrm>
            <a:off x="539552" y="3212976"/>
            <a:ext cx="8100392" cy="175432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I </a:t>
            </a:r>
            <a:r>
              <a:rPr lang="tr-TR" sz="5400" b="1" cap="none" spc="0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travelled</a:t>
            </a:r>
            <a:r>
              <a:rPr lang="tr-TR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 </a:t>
            </a:r>
            <a:r>
              <a:rPr lang="tr-TR" sz="5400" b="1" cap="none" spc="0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to</a:t>
            </a:r>
            <a:r>
              <a:rPr lang="tr-TR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 </a:t>
            </a:r>
            <a:r>
              <a:rPr lang="tr-TR" sz="5400" b="1" cap="none" spc="0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Turkey</a:t>
            </a:r>
            <a:r>
              <a:rPr lang="tr-TR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 </a:t>
            </a:r>
            <a:r>
              <a:rPr lang="tr-TR" sz="5400" b="1" cap="none" spc="0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last</a:t>
            </a:r>
            <a:r>
              <a:rPr lang="tr-TR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 </a:t>
            </a:r>
            <a:r>
              <a:rPr lang="tr-TR" sz="5400" b="1" cap="none" spc="0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summer</a:t>
            </a:r>
            <a:r>
              <a:rPr lang="tr-TR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.</a:t>
            </a:r>
            <a:endParaRPr lang="tr-TR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EBRU\Desktop\V6CABH00M8CA2HEKAHCA27U2V0CAJWFRNECAGFDQ3NCAOIT1C1CAOD7JG5CA7A4CKWCA7SRYPWCACIGB20CAFC6YDNCA5GLP1JCAMQOIRBCA2K4BWSCAMRL580CAGHQETGCAWWKWKZCAZ6FRXHCA5IA8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5384"/>
          </a:xfrm>
          <a:prstGeom prst="rect">
            <a:avLst/>
          </a:prstGeom>
          <a:noFill/>
        </p:spPr>
      </p:pic>
      <p:sp>
        <p:nvSpPr>
          <p:cNvPr id="5" name="4 Dikdörtgen"/>
          <p:cNvSpPr/>
          <p:nvPr/>
        </p:nvSpPr>
        <p:spPr>
          <a:xfrm>
            <a:off x="184232" y="404664"/>
            <a:ext cx="8959768" cy="175432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6.</a:t>
            </a:r>
            <a:r>
              <a:rPr lang="tr-TR" sz="5400" b="1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Did</a:t>
            </a:r>
            <a:r>
              <a:rPr lang="tr-TR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 </a:t>
            </a:r>
            <a:r>
              <a:rPr lang="tr-TR" sz="5400" b="1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we</a:t>
            </a:r>
            <a:r>
              <a:rPr lang="tr-TR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 </a:t>
            </a:r>
            <a:r>
              <a:rPr lang="tr-TR" sz="5400" b="1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have</a:t>
            </a:r>
            <a:r>
              <a:rPr lang="tr-TR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 a </a:t>
            </a:r>
            <a:r>
              <a:rPr lang="tr-TR" sz="5400" b="1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big</a:t>
            </a:r>
            <a:r>
              <a:rPr lang="tr-TR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 </a:t>
            </a:r>
            <a:r>
              <a:rPr lang="tr-TR" sz="5400" b="1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breakfast</a:t>
            </a:r>
            <a:r>
              <a:rPr lang="tr-TR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</a:t>
            </a:r>
            <a:r>
              <a:rPr lang="tr-TR" sz="5400" b="1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this</a:t>
            </a:r>
            <a:r>
              <a:rPr lang="tr-TR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 </a:t>
            </a:r>
            <a:r>
              <a:rPr lang="tr-TR" sz="5400" b="1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morning</a:t>
            </a:r>
            <a:r>
              <a:rPr lang="tr-TR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.</a:t>
            </a:r>
            <a:endParaRPr lang="tr-TR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6 Dikdörtgen"/>
          <p:cNvSpPr/>
          <p:nvPr/>
        </p:nvSpPr>
        <p:spPr>
          <a:xfrm>
            <a:off x="179512" y="3501008"/>
            <a:ext cx="8721060" cy="175432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cap="none" spc="0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We</a:t>
            </a:r>
            <a:r>
              <a:rPr lang="tr-TR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had  a </a:t>
            </a:r>
            <a:r>
              <a:rPr lang="tr-TR" sz="5400" b="1" cap="none" spc="0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big</a:t>
            </a:r>
            <a:r>
              <a:rPr lang="tr-TR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 </a:t>
            </a:r>
            <a:r>
              <a:rPr lang="tr-TR" sz="5400" b="1" cap="none" spc="0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breakfast</a:t>
            </a:r>
            <a:r>
              <a:rPr lang="tr-TR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 </a:t>
            </a:r>
            <a:r>
              <a:rPr lang="tr-TR" sz="5400" b="1" cap="none" spc="0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this</a:t>
            </a:r>
            <a:r>
              <a:rPr lang="tr-TR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</a:t>
            </a:r>
            <a:r>
              <a:rPr lang="tr-TR" sz="5400" b="1" cap="none" spc="0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morning</a:t>
            </a:r>
            <a:r>
              <a:rPr lang="tr-TR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</a:t>
            </a:r>
            <a:endParaRPr lang="tr-TR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EBRU\Desktop\R6CAITBXFFCAOT0D49CAMN1E1NCAKXVHKJCA6GXJ5NCAJPW55JCACBHO7YCAT41GI2CAJ9D06LCA9O5WI9CA19EB5JCAO1L29GCAJ41X73CAU4L775CA5C7U8TCA9P3F6VCACEQS3YCAT23HEZCAMEX5E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12768"/>
          </a:xfrm>
          <a:prstGeom prst="rect">
            <a:avLst/>
          </a:prstGeom>
          <a:noFill/>
        </p:spPr>
      </p:pic>
      <p:sp>
        <p:nvSpPr>
          <p:cNvPr id="8" name="7 Dikdörtgen"/>
          <p:cNvSpPr/>
          <p:nvPr/>
        </p:nvSpPr>
        <p:spPr>
          <a:xfrm>
            <a:off x="611560" y="1268760"/>
            <a:ext cx="7723333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7.</a:t>
            </a:r>
            <a:r>
              <a:rPr lang="tr-TR" sz="5400" b="1" cap="none" spc="0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Did</a:t>
            </a:r>
            <a:r>
              <a:rPr lang="tr-TR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  <a:r>
              <a:rPr lang="tr-TR" sz="5400" b="1" cap="none" spc="0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ıt</a:t>
            </a:r>
            <a:r>
              <a:rPr lang="tr-TR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  <a:r>
              <a:rPr lang="tr-TR" sz="5400" b="1" cap="none" spc="0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rain</a:t>
            </a:r>
            <a:r>
              <a:rPr lang="tr-TR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a lot  </a:t>
            </a:r>
            <a:r>
              <a:rPr lang="tr-TR" sz="5400" b="1" cap="none" spc="0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last</a:t>
            </a:r>
            <a:r>
              <a:rPr lang="tr-TR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  <a:r>
              <a:rPr lang="tr-TR" sz="5400" b="1" cap="none" spc="0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year</a:t>
            </a:r>
            <a:endParaRPr lang="tr-TR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9" name="8 Dikdörtgen"/>
          <p:cNvSpPr/>
          <p:nvPr/>
        </p:nvSpPr>
        <p:spPr>
          <a:xfrm>
            <a:off x="899592" y="4077072"/>
            <a:ext cx="7101368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cap="none" spc="0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It</a:t>
            </a:r>
            <a:r>
              <a:rPr lang="tr-TR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 </a:t>
            </a:r>
            <a:r>
              <a:rPr lang="tr-TR" sz="5400" b="1" cap="none" spc="0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rained</a:t>
            </a:r>
            <a:r>
              <a:rPr lang="tr-TR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a lot  </a:t>
            </a:r>
            <a:r>
              <a:rPr lang="tr-TR" sz="5400" b="1" cap="none" spc="0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last</a:t>
            </a:r>
            <a:r>
              <a:rPr lang="tr-TR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  <a:r>
              <a:rPr lang="tr-TR" sz="5400" b="1" cap="none" spc="0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year</a:t>
            </a:r>
            <a:r>
              <a:rPr lang="tr-TR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  <a:endParaRPr lang="tr-TR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www.slowdownfast.com/wp-content/uploads/2009/02/thank-yo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55506"/>
            <a:ext cx="9144000" cy="68688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http://t2.gstatic.com/images?q=tbn:ANd9GcSZGUCo5giIpl1NeXqXwNBh1zvjlUWX2uGv_U76w18LDeGpoGhVRYzoXNJO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88487"/>
          </a:xfrm>
          <a:prstGeom prst="rect">
            <a:avLst/>
          </a:prstGeom>
          <a:noFill/>
        </p:spPr>
      </p:pic>
      <p:sp>
        <p:nvSpPr>
          <p:cNvPr id="5" name="4 Dikdörtgen"/>
          <p:cNvSpPr/>
          <p:nvPr/>
        </p:nvSpPr>
        <p:spPr>
          <a:xfrm>
            <a:off x="899592" y="1340768"/>
            <a:ext cx="6696744" cy="45243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tr-TR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ŞEYMA  BAKIRCI </a:t>
            </a:r>
          </a:p>
          <a:p>
            <a:pPr algn="ctr"/>
            <a:r>
              <a:rPr lang="tr-TR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7/D  2057</a:t>
            </a:r>
            <a:endParaRPr lang="tr-TR" sz="9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5" name="Picture 1" descr="C:\Users\EBRU\Desktop\TMCA7RTPQECALZ43BBCARP4OR4CAX20RY9CAL8SOFSCAV5LNGJCA4XO9MGCAZ4Q5U1CADWKH0UCAQ5DZCACAUL1Z12CAYR1RHYCABKT9QYCACP4YA6CA9PED7QCAKIK6A3CAH41H2BCAQ8TDNNCAMQQ5E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6256"/>
          </a:xfrm>
          <a:prstGeom prst="rect">
            <a:avLst/>
          </a:prstGeom>
          <a:noFill/>
        </p:spPr>
      </p:pic>
      <p:sp>
        <p:nvSpPr>
          <p:cNvPr id="6" name="5 Dikdörtgen"/>
          <p:cNvSpPr/>
          <p:nvPr/>
        </p:nvSpPr>
        <p:spPr>
          <a:xfrm>
            <a:off x="251520" y="1700808"/>
            <a:ext cx="8496944" cy="304698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tr-TR" sz="96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POSITIVE /        NEGATIVE</a:t>
            </a:r>
            <a:endParaRPr lang="tr-TR" sz="96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C:\Users\EBRU\Desktop\PGCAWUXPN1CAYDR2ZYCAH2R7J1CAJ1IV7BCAVRCF10CABSWKBUCA0AAC6GCAHDB4Z7CALFW9K4CAIISMMGCACK1HFXCAUGO0KMCAGEOSLHCARX1VUZCAGXJMLPCA6704FLCA9QRLL5CARAMTCLCAWA11S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5383"/>
          </a:xfrm>
          <a:prstGeom prst="rect">
            <a:avLst/>
          </a:prstGeom>
          <a:noFill/>
        </p:spPr>
      </p:pic>
      <p:sp>
        <p:nvSpPr>
          <p:cNvPr id="8" name="7 Dikdörtgen"/>
          <p:cNvSpPr/>
          <p:nvPr/>
        </p:nvSpPr>
        <p:spPr>
          <a:xfrm>
            <a:off x="395536" y="188640"/>
            <a:ext cx="8748464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44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1. </a:t>
            </a:r>
            <a:r>
              <a:rPr lang="tr-TR" sz="4400" b="1" cap="none" spc="100" dirty="0" err="1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Did</a:t>
            </a:r>
            <a:r>
              <a:rPr lang="tr-TR" sz="44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 </a:t>
            </a:r>
            <a:r>
              <a:rPr lang="tr-TR" sz="4400" b="1" cap="none" spc="100" dirty="0" err="1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you</a:t>
            </a:r>
            <a:r>
              <a:rPr lang="tr-TR" sz="44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 </a:t>
            </a:r>
            <a:r>
              <a:rPr lang="tr-TR" sz="4400" b="1" cap="none" spc="100" dirty="0" err="1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steal</a:t>
            </a:r>
            <a:r>
              <a:rPr lang="tr-TR" sz="44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 </a:t>
            </a:r>
            <a:r>
              <a:rPr lang="tr-TR" sz="4400" b="1" cap="none" spc="100" dirty="0" err="1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money</a:t>
            </a:r>
            <a:r>
              <a:rPr lang="tr-TR" sz="44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  </a:t>
            </a:r>
            <a:r>
              <a:rPr lang="tr-TR" sz="4400" b="1" cap="none" spc="100" dirty="0" err="1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last</a:t>
            </a:r>
            <a:r>
              <a:rPr lang="tr-TR" sz="44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  </a:t>
            </a:r>
            <a:r>
              <a:rPr lang="tr-TR" sz="4400" b="1" cap="none" spc="100" dirty="0" err="1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week</a:t>
            </a:r>
            <a:r>
              <a:rPr lang="tr-TR" sz="44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?</a:t>
            </a:r>
            <a:endParaRPr lang="tr-TR" sz="44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sp>
        <p:nvSpPr>
          <p:cNvPr id="9" name="8 Dikdörtgen"/>
          <p:cNvSpPr/>
          <p:nvPr/>
        </p:nvSpPr>
        <p:spPr>
          <a:xfrm>
            <a:off x="323527" y="1268760"/>
            <a:ext cx="8820473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44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*</a:t>
            </a:r>
            <a:r>
              <a:rPr lang="tr-TR" sz="4400" b="1" spc="100" dirty="0" err="1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Yes</a:t>
            </a:r>
            <a:r>
              <a:rPr lang="tr-TR" sz="44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 I </a:t>
            </a:r>
            <a:r>
              <a:rPr lang="tr-TR" sz="4400" b="1" spc="100" dirty="0" err="1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stole</a:t>
            </a:r>
            <a:r>
              <a:rPr lang="tr-TR" sz="44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 </a:t>
            </a:r>
            <a:r>
              <a:rPr lang="tr-TR" sz="4400" b="1" spc="100" dirty="0" err="1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money</a:t>
            </a:r>
            <a:r>
              <a:rPr lang="tr-TR" sz="44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  </a:t>
            </a:r>
            <a:r>
              <a:rPr lang="tr-TR" sz="4400" b="1" spc="100" dirty="0" err="1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last</a:t>
            </a:r>
            <a:r>
              <a:rPr lang="tr-TR" sz="44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 </a:t>
            </a:r>
            <a:r>
              <a:rPr lang="tr-TR" sz="4400" b="1" spc="100" dirty="0" err="1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week</a:t>
            </a:r>
            <a:r>
              <a:rPr lang="tr-TR" sz="44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.</a:t>
            </a:r>
            <a:endParaRPr lang="tr-TR" sz="44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sp>
        <p:nvSpPr>
          <p:cNvPr id="11" name="10 Dikdörtgen"/>
          <p:cNvSpPr/>
          <p:nvPr/>
        </p:nvSpPr>
        <p:spPr>
          <a:xfrm>
            <a:off x="119157" y="2420888"/>
            <a:ext cx="9024843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44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- No I  </a:t>
            </a:r>
            <a:r>
              <a:rPr lang="tr-TR" sz="4400" b="1" cap="none" spc="100" dirty="0" err="1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didn’t</a:t>
            </a:r>
            <a:r>
              <a:rPr lang="tr-TR" sz="44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 </a:t>
            </a:r>
            <a:r>
              <a:rPr lang="tr-TR" sz="4400" b="1" cap="none" spc="100" dirty="0" err="1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steal</a:t>
            </a:r>
            <a:r>
              <a:rPr lang="tr-TR" sz="44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 </a:t>
            </a:r>
            <a:r>
              <a:rPr lang="tr-TR" sz="4400" b="1" cap="none" spc="100" dirty="0" err="1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moneylast</a:t>
            </a:r>
            <a:r>
              <a:rPr lang="tr-TR" sz="44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 </a:t>
            </a:r>
            <a:r>
              <a:rPr lang="tr-TR" sz="4400" b="1" cap="none" spc="100" dirty="0" err="1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week</a:t>
            </a:r>
            <a:r>
              <a:rPr lang="tr-TR" sz="44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. </a:t>
            </a:r>
            <a:endParaRPr lang="tr-TR" sz="44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pic>
        <p:nvPicPr>
          <p:cNvPr id="46083" name="Picture 3" descr="C:\Users\EBRU\Desktop\imag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3463110"/>
            <a:ext cx="2520280" cy="29624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7" name="Picture 1" descr="C:\Users\EBRU\Desktop\AXCAH9U30RCAY5SKN0CA3U59WTCA12NWYJCAUV7P0YCAKI51MJCAOHX0Y0CAIJBMY5CAMAF9IQCA201QQACAIH7W72CAZHYXW8CAV39KVPCA973NSLCAGRZT8LCAKU3AEMCA1TB906CANXFP8DCAJYJO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7384"/>
            <a:ext cx="9144000" cy="6885384"/>
          </a:xfrm>
          <a:prstGeom prst="rect">
            <a:avLst/>
          </a:prstGeom>
          <a:noFill/>
        </p:spPr>
      </p:pic>
      <p:sp>
        <p:nvSpPr>
          <p:cNvPr id="5" name="4 Dikdörtgen"/>
          <p:cNvSpPr/>
          <p:nvPr/>
        </p:nvSpPr>
        <p:spPr>
          <a:xfrm>
            <a:off x="899592" y="260648"/>
            <a:ext cx="7344816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2.</a:t>
            </a:r>
            <a:r>
              <a:rPr lang="tr-TR" sz="5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Did</a:t>
            </a:r>
            <a:r>
              <a:rPr lang="tr-TR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tr-TR" sz="5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fight</a:t>
            </a:r>
            <a:r>
              <a:rPr lang="tr-TR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tr-TR" sz="5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with</a:t>
            </a:r>
            <a:r>
              <a:rPr lang="tr-TR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Onur?</a:t>
            </a:r>
            <a:endParaRPr lang="tr-TR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6" name="5 Dikdörtgen"/>
          <p:cNvSpPr/>
          <p:nvPr/>
        </p:nvSpPr>
        <p:spPr>
          <a:xfrm>
            <a:off x="611560" y="1628800"/>
            <a:ext cx="7992888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*</a:t>
            </a:r>
            <a:r>
              <a:rPr lang="tr-TR" sz="5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Yes</a:t>
            </a:r>
            <a:r>
              <a:rPr lang="tr-TR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I </a:t>
            </a:r>
            <a:r>
              <a:rPr lang="tr-TR" sz="5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pought</a:t>
            </a:r>
            <a:r>
              <a:rPr lang="tr-TR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</a:t>
            </a:r>
            <a:r>
              <a:rPr lang="tr-TR" sz="5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with</a:t>
            </a:r>
            <a:r>
              <a:rPr lang="tr-TR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onur.</a:t>
            </a:r>
            <a:endParaRPr lang="tr-TR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7" name="6 Dikdörtgen"/>
          <p:cNvSpPr/>
          <p:nvPr/>
        </p:nvSpPr>
        <p:spPr>
          <a:xfrm>
            <a:off x="1323327" y="2967335"/>
            <a:ext cx="6497356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No I </a:t>
            </a:r>
            <a:r>
              <a:rPr lang="tr-TR" sz="5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didn’t</a:t>
            </a:r>
            <a:r>
              <a:rPr lang="tr-TR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tr-TR" sz="5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fight</a:t>
            </a:r>
            <a:r>
              <a:rPr lang="tr-TR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onur.</a:t>
            </a:r>
            <a:endParaRPr lang="tr-TR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45059" name="Picture 3" descr="http://www.ekolayingilizce.com/bas_voc/verbs/fight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4221088"/>
            <a:ext cx="3205144" cy="23077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3" name="Picture 1" descr="C:\Users\EBRU\Desktop\ZJCA8F1PN8CAOAZ22GCA0BI0CJCA1937W0CAS9KTKECAQLUPD2CAO6NH45CALLTUMZCAMMRNZ0CAWRQN3KCA8M68FQCAOVJXVZCA1FDGV3CAUTCTDSCALCIG4VCANFZRCCCABVDS6LCA8WY52WCA8410U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4256" y="0"/>
            <a:ext cx="9168256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4 Dikdörtgen"/>
          <p:cNvSpPr/>
          <p:nvPr/>
        </p:nvSpPr>
        <p:spPr>
          <a:xfrm>
            <a:off x="0" y="188640"/>
            <a:ext cx="8685928" cy="144655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tr-TR" sz="4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3.</a:t>
            </a:r>
            <a:r>
              <a:rPr lang="tr-TR" sz="4400" b="1" spc="100" dirty="0" err="1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Did</a:t>
            </a:r>
            <a:r>
              <a:rPr lang="tr-TR" sz="44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 </a:t>
            </a:r>
            <a:r>
              <a:rPr lang="tr-TR" sz="4400" b="1" spc="100" dirty="0" err="1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she</a:t>
            </a:r>
            <a:r>
              <a:rPr lang="tr-TR" sz="44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  </a:t>
            </a:r>
            <a:r>
              <a:rPr lang="tr-TR" sz="4400" b="1" spc="100" dirty="0" err="1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tell</a:t>
            </a:r>
            <a:r>
              <a:rPr lang="tr-TR" sz="44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  </a:t>
            </a:r>
            <a:r>
              <a:rPr lang="tr-TR" sz="4400" b="1" spc="100" dirty="0" err="1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the</a:t>
            </a:r>
            <a:r>
              <a:rPr lang="tr-TR" sz="44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  </a:t>
            </a:r>
            <a:r>
              <a:rPr lang="tr-TR" sz="4400" b="1" spc="100" dirty="0" err="1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story</a:t>
            </a:r>
            <a:r>
              <a:rPr lang="tr-TR" sz="44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  </a:t>
            </a:r>
            <a:r>
              <a:rPr lang="tr-TR" sz="4400" b="1" spc="100" dirty="0" err="1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yesterday</a:t>
            </a:r>
            <a:r>
              <a:rPr lang="tr-TR" sz="44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?</a:t>
            </a:r>
            <a:endParaRPr lang="tr-TR" sz="4400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6" name="5 Dikdörtgen"/>
          <p:cNvSpPr/>
          <p:nvPr/>
        </p:nvSpPr>
        <p:spPr>
          <a:xfrm>
            <a:off x="0" y="1772816"/>
            <a:ext cx="8748464" cy="70788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40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* </a:t>
            </a:r>
            <a:r>
              <a:rPr lang="tr-TR" sz="4000" b="1" cap="none" spc="100" dirty="0" err="1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Yes</a:t>
            </a:r>
            <a:r>
              <a:rPr lang="tr-TR" sz="40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  </a:t>
            </a:r>
            <a:r>
              <a:rPr lang="tr-TR" sz="4000" b="1" cap="none" spc="100" dirty="0" err="1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she</a:t>
            </a:r>
            <a:r>
              <a:rPr lang="tr-TR" sz="40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  </a:t>
            </a:r>
            <a:r>
              <a:rPr lang="tr-TR" sz="4000" b="1" cap="none" spc="100" dirty="0" err="1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tool</a:t>
            </a:r>
            <a:r>
              <a:rPr lang="tr-TR" sz="40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  </a:t>
            </a:r>
            <a:r>
              <a:rPr lang="tr-TR" sz="4000" b="1" cap="none" spc="100" dirty="0" err="1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the</a:t>
            </a:r>
            <a:r>
              <a:rPr lang="tr-TR" sz="40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  </a:t>
            </a:r>
            <a:r>
              <a:rPr lang="tr-TR" sz="4000" b="1" cap="none" spc="100" dirty="0" err="1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story</a:t>
            </a:r>
            <a:r>
              <a:rPr lang="tr-TR" sz="40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  </a:t>
            </a:r>
            <a:r>
              <a:rPr lang="tr-TR" sz="4000" b="1" cap="none" spc="100" dirty="0" err="1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yesterday</a:t>
            </a:r>
            <a:r>
              <a:rPr lang="tr-TR" sz="40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.</a:t>
            </a:r>
            <a:endParaRPr lang="tr-TR" sz="40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sp>
        <p:nvSpPr>
          <p:cNvPr id="8" name="7 Dikdörtgen"/>
          <p:cNvSpPr/>
          <p:nvPr/>
        </p:nvSpPr>
        <p:spPr>
          <a:xfrm>
            <a:off x="0" y="2636912"/>
            <a:ext cx="9478409" cy="70788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40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- No  </a:t>
            </a:r>
            <a:r>
              <a:rPr lang="tr-TR" sz="4000" b="1" cap="none" spc="100" dirty="0" err="1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she</a:t>
            </a:r>
            <a:r>
              <a:rPr lang="tr-TR" sz="40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  </a:t>
            </a:r>
            <a:r>
              <a:rPr lang="tr-TR" sz="4000" b="1" cap="none" spc="100" dirty="0" err="1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didn</a:t>
            </a:r>
            <a:r>
              <a:rPr lang="tr-TR" sz="4000" b="1" spc="100" dirty="0" err="1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’t</a:t>
            </a:r>
            <a:r>
              <a:rPr lang="tr-TR" sz="40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  </a:t>
            </a:r>
            <a:r>
              <a:rPr lang="tr-TR" sz="4000" b="1" spc="100" dirty="0" err="1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tell</a:t>
            </a:r>
            <a:r>
              <a:rPr lang="tr-TR" sz="40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 </a:t>
            </a:r>
            <a:r>
              <a:rPr lang="tr-TR" sz="4000" b="1" spc="100" dirty="0" err="1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the</a:t>
            </a:r>
            <a:r>
              <a:rPr lang="tr-TR" sz="40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  </a:t>
            </a:r>
            <a:r>
              <a:rPr lang="tr-TR" sz="4000" b="1" spc="100" dirty="0" err="1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story</a:t>
            </a:r>
            <a:r>
              <a:rPr lang="tr-TR" sz="40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  </a:t>
            </a:r>
            <a:r>
              <a:rPr lang="tr-TR" sz="4000" b="1" spc="100" dirty="0" err="1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yesterday</a:t>
            </a:r>
            <a:endParaRPr lang="tr-TR" sz="40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pic>
        <p:nvPicPr>
          <p:cNvPr id="44035" name="Picture 3" descr="http://t0.gstatic.com/images?q=tbn:ANd9GcQUXqClnchDL87BDua4MmwQLCZubKIG5wCS2AyvcJK1jyyD_fbZTKd03NvuJw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71800" y="3707381"/>
            <a:ext cx="2952328" cy="31506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Hülya - Halil\Desktop\Desktop\imagesCAQ5PVC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2" y="0"/>
            <a:ext cx="9140008" cy="6858000"/>
          </a:xfrm>
          <a:prstGeom prst="rect">
            <a:avLst/>
          </a:prstGeom>
          <a:noFill/>
        </p:spPr>
      </p:pic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tr-T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tr-T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tr-T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9 Dikdörtgen"/>
          <p:cNvSpPr/>
          <p:nvPr/>
        </p:nvSpPr>
        <p:spPr>
          <a:xfrm>
            <a:off x="0" y="836712"/>
            <a:ext cx="8713154" cy="92333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1"/>
            </a:solidFill>
            <a:prstDash val="sysDot"/>
          </a:ln>
        </p:spPr>
        <p:txBody>
          <a:bodyPr wrap="none">
            <a:spAutoFit/>
          </a:bodyPr>
          <a:lstStyle/>
          <a:p>
            <a:r>
              <a:rPr lang="tr-TR" sz="5400" dirty="0" err="1"/>
              <a:t>In</a:t>
            </a:r>
            <a:r>
              <a:rPr lang="tr-TR" sz="5400" dirty="0"/>
              <a:t> </a:t>
            </a:r>
            <a:r>
              <a:rPr lang="tr-TR" sz="5400" dirty="0" err="1"/>
              <a:t>summer</a:t>
            </a:r>
            <a:r>
              <a:rPr lang="tr-TR" sz="5400" dirty="0"/>
              <a:t> 1990 I </a:t>
            </a:r>
            <a:r>
              <a:rPr lang="tr-TR" sz="5400" dirty="0" err="1"/>
              <a:t>was</a:t>
            </a:r>
            <a:r>
              <a:rPr lang="tr-TR" sz="5400" dirty="0"/>
              <a:t> in </a:t>
            </a:r>
            <a:r>
              <a:rPr lang="tr-TR" sz="5400" dirty="0" err="1"/>
              <a:t>Brazil</a:t>
            </a:r>
            <a:endParaRPr lang="tr-TR" sz="5400" dirty="0"/>
          </a:p>
        </p:txBody>
      </p:sp>
      <p:sp>
        <p:nvSpPr>
          <p:cNvPr id="11" name="10 Dikdörtgen"/>
          <p:cNvSpPr/>
          <p:nvPr/>
        </p:nvSpPr>
        <p:spPr>
          <a:xfrm>
            <a:off x="0" y="3140968"/>
            <a:ext cx="8964488" cy="286232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r>
              <a:rPr lang="en-US" sz="6000" dirty="0"/>
              <a:t>We were very happy to see you yesterday.</a:t>
            </a:r>
            <a:br>
              <a:rPr lang="en-US" sz="6000" dirty="0"/>
            </a:br>
            <a:endParaRPr lang="tr-TR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09" name="Picture 1" descr="C:\Users\EBRU\Desktop\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22369"/>
          </a:xfrm>
          <a:prstGeom prst="rect">
            <a:avLst/>
          </a:prstGeom>
          <a:noFill/>
        </p:spPr>
      </p:pic>
      <p:sp>
        <p:nvSpPr>
          <p:cNvPr id="6" name="5 Dikdörtgen"/>
          <p:cNvSpPr/>
          <p:nvPr/>
        </p:nvSpPr>
        <p:spPr>
          <a:xfrm>
            <a:off x="251520" y="0"/>
            <a:ext cx="889248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4.</a:t>
            </a:r>
            <a:r>
              <a:rPr lang="tr-TR" sz="5400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Did</a:t>
            </a:r>
            <a:r>
              <a:rPr lang="tr-TR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he </a:t>
            </a:r>
            <a:r>
              <a:rPr lang="tr-TR" sz="5400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drink</a:t>
            </a:r>
            <a:r>
              <a:rPr lang="tr-TR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</a:t>
            </a:r>
            <a:r>
              <a:rPr lang="tr-TR" sz="5400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cola</a:t>
            </a:r>
            <a:r>
              <a:rPr lang="tr-TR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at  </a:t>
            </a:r>
            <a:r>
              <a:rPr lang="tr-TR" sz="5400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the</a:t>
            </a:r>
            <a:r>
              <a:rPr lang="tr-TR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</a:t>
            </a:r>
            <a:r>
              <a:rPr lang="tr-TR" sz="5400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party</a:t>
            </a:r>
            <a:r>
              <a:rPr lang="tr-TR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?</a:t>
            </a:r>
            <a:endParaRPr lang="tr-TR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7" name="6 Dikdörtgen"/>
          <p:cNvSpPr/>
          <p:nvPr/>
        </p:nvSpPr>
        <p:spPr>
          <a:xfrm>
            <a:off x="-158162" y="1772816"/>
            <a:ext cx="93497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*</a:t>
            </a:r>
            <a:r>
              <a:rPr lang="tr-TR" sz="5400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Yes</a:t>
            </a:r>
            <a:r>
              <a:rPr lang="tr-TR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he </a:t>
            </a:r>
            <a:r>
              <a:rPr lang="tr-TR" sz="5400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drank</a:t>
            </a:r>
            <a:r>
              <a:rPr lang="tr-TR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</a:t>
            </a:r>
            <a:r>
              <a:rPr lang="tr-TR" sz="5400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cola</a:t>
            </a:r>
            <a:r>
              <a:rPr lang="tr-TR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at </a:t>
            </a:r>
            <a:r>
              <a:rPr lang="tr-TR" sz="5400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the</a:t>
            </a:r>
            <a:r>
              <a:rPr lang="tr-TR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</a:t>
            </a:r>
            <a:r>
              <a:rPr lang="tr-TR" sz="5400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party</a:t>
            </a:r>
            <a:r>
              <a:rPr lang="tr-TR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.</a:t>
            </a:r>
            <a:endParaRPr lang="tr-TR" sz="5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8" name="7 Dikdörtgen"/>
          <p:cNvSpPr/>
          <p:nvPr/>
        </p:nvSpPr>
        <p:spPr>
          <a:xfrm>
            <a:off x="179512" y="2708920"/>
            <a:ext cx="8784977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4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-</a:t>
            </a:r>
            <a:r>
              <a:rPr lang="tr-TR" sz="48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No he  </a:t>
            </a:r>
            <a:r>
              <a:rPr lang="tr-TR" sz="4800" b="1" cap="none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didn’t</a:t>
            </a:r>
            <a:r>
              <a:rPr lang="tr-TR" sz="48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</a:t>
            </a:r>
            <a:r>
              <a:rPr lang="tr-TR" sz="4800" b="1" cap="none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drink</a:t>
            </a:r>
            <a:r>
              <a:rPr lang="tr-TR" sz="48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</a:t>
            </a:r>
            <a:r>
              <a:rPr lang="tr-TR" sz="4800" b="1" cap="none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cola</a:t>
            </a:r>
            <a:r>
              <a:rPr lang="tr-TR" sz="48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at </a:t>
            </a:r>
            <a:r>
              <a:rPr lang="tr-TR" sz="4800" b="1" cap="none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the</a:t>
            </a:r>
            <a:r>
              <a:rPr lang="tr-TR" sz="48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</a:t>
            </a:r>
            <a:r>
              <a:rPr lang="tr-TR" sz="4800" b="1" cap="none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party</a:t>
            </a:r>
            <a:r>
              <a:rPr lang="tr-TR" sz="48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.</a:t>
            </a:r>
            <a:endParaRPr lang="tr-TR" sz="48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pic>
        <p:nvPicPr>
          <p:cNvPr id="43011" name="Picture 3" descr="http://t0.gstatic.com/images?q=tbn:ANd9GcQ78aOLQek5bud4Wpi4dg3QjwZxxbAS4GUAmbFqI14fcc8cQ6ShxpZeJbpa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3848" y="4437112"/>
            <a:ext cx="2232248" cy="2232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Picture 1" descr="C:\Users\EBRU\Desktop\bnf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4 Dikdörtgen"/>
          <p:cNvSpPr/>
          <p:nvPr/>
        </p:nvSpPr>
        <p:spPr>
          <a:xfrm>
            <a:off x="0" y="476672"/>
            <a:ext cx="9459352" cy="83099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48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5. </a:t>
            </a:r>
            <a:r>
              <a:rPr lang="tr-TR" sz="4800" b="1" cap="none" spc="0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Did</a:t>
            </a:r>
            <a:r>
              <a:rPr lang="tr-TR" sz="48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</a:t>
            </a:r>
            <a:r>
              <a:rPr lang="tr-TR" sz="4800" b="1" cap="none" spc="0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they</a:t>
            </a:r>
            <a:r>
              <a:rPr lang="tr-TR" sz="48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</a:t>
            </a:r>
            <a:r>
              <a:rPr lang="tr-TR" sz="4800" b="1" cap="none" spc="0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meet</a:t>
            </a:r>
            <a:r>
              <a:rPr lang="tr-TR" sz="48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in </a:t>
            </a:r>
            <a:r>
              <a:rPr lang="tr-TR" sz="4800" b="1" cap="none" spc="0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real</a:t>
            </a:r>
            <a:r>
              <a:rPr lang="tr-TR" sz="48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at  20.00?</a:t>
            </a:r>
            <a:endParaRPr lang="tr-TR" sz="48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6" name="5 Dikdörtgen"/>
          <p:cNvSpPr/>
          <p:nvPr/>
        </p:nvSpPr>
        <p:spPr>
          <a:xfrm>
            <a:off x="0" y="1556792"/>
            <a:ext cx="8788945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*</a:t>
            </a:r>
            <a:r>
              <a:rPr lang="tr-TR" sz="5400" b="1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Yes</a:t>
            </a:r>
            <a:r>
              <a:rPr lang="tr-TR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</a:t>
            </a:r>
            <a:r>
              <a:rPr lang="tr-TR" sz="5400" b="1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they</a:t>
            </a:r>
            <a:r>
              <a:rPr lang="tr-TR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met in </a:t>
            </a:r>
            <a:r>
              <a:rPr lang="tr-TR" sz="5400" b="1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real</a:t>
            </a:r>
            <a:r>
              <a:rPr lang="tr-TR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at  20.00</a:t>
            </a:r>
            <a:endParaRPr lang="tr-TR" sz="5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7" name="6 Dikdörtgen"/>
          <p:cNvSpPr/>
          <p:nvPr/>
        </p:nvSpPr>
        <p:spPr>
          <a:xfrm>
            <a:off x="0" y="2852936"/>
            <a:ext cx="9199635" cy="76944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4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-No </a:t>
            </a:r>
            <a:r>
              <a:rPr lang="tr-TR" sz="4400" b="1" cap="none" spc="0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they</a:t>
            </a:r>
            <a:r>
              <a:rPr lang="tr-TR" sz="4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</a:t>
            </a:r>
            <a:r>
              <a:rPr lang="tr-TR" sz="4400" b="1" cap="none" spc="0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didn’t</a:t>
            </a:r>
            <a:r>
              <a:rPr lang="tr-TR" sz="4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 </a:t>
            </a:r>
            <a:r>
              <a:rPr lang="tr-TR" sz="4400" b="1" cap="none" spc="0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meet</a:t>
            </a:r>
            <a:r>
              <a:rPr lang="tr-TR" sz="4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in </a:t>
            </a:r>
            <a:r>
              <a:rPr lang="tr-TR" sz="4400" b="1" cap="none" spc="0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real</a:t>
            </a:r>
            <a:r>
              <a:rPr lang="tr-TR" sz="4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at 20.00</a:t>
            </a:r>
            <a:endParaRPr lang="tr-TR" sz="4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41989" name="Picture 5" descr="http://www.arkitera.com/UserFiles/Image/news/2007/10/05/manset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3789040"/>
            <a:ext cx="4248472" cy="28583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4" name="Picture 4" descr="http://t1.gstatic.com/images?q=tbn:ANd9GcTi5iUCxFdRuNlb7efBr96Z52hq9OFf_aLJ5GUR0lB-czd31dJPLDL_1r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312167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1" descr="C:\Users\Hülya - Halil\Desktop\Desktop\imagesCA6SZ6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4 Dikdörtgen"/>
          <p:cNvSpPr/>
          <p:nvPr/>
        </p:nvSpPr>
        <p:spPr>
          <a:xfrm>
            <a:off x="251520" y="908720"/>
            <a:ext cx="8496944" cy="120032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sz="3600" dirty="0"/>
              <a:t>Lunch was OK, but the vegetables were not very good</a:t>
            </a:r>
            <a:endParaRPr lang="tr-TR" sz="3600" dirty="0"/>
          </a:p>
        </p:txBody>
      </p:sp>
      <p:sp>
        <p:nvSpPr>
          <p:cNvPr id="6" name="5 Dikdörtgen"/>
          <p:cNvSpPr/>
          <p:nvPr/>
        </p:nvSpPr>
        <p:spPr>
          <a:xfrm>
            <a:off x="0" y="3105835"/>
            <a:ext cx="9144000" cy="1846659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r>
              <a:rPr lang="en-US" sz="4800" dirty="0"/>
              <a:t>It was cold and dark, and we were tired.</a:t>
            </a:r>
            <a:r>
              <a:rPr lang="en-US" dirty="0"/>
              <a:t/>
            </a:r>
            <a:br>
              <a:rPr lang="en-US" dirty="0"/>
            </a:b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1" descr="C:\Users\Hülya - Halil\Desktop\Desktop\imagesCA394WG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7086" y="0"/>
            <a:ext cx="9201086" cy="6858000"/>
          </a:xfrm>
          <a:prstGeom prst="rect">
            <a:avLst/>
          </a:prstGeom>
          <a:noFill/>
        </p:spPr>
      </p:pic>
      <p:sp>
        <p:nvSpPr>
          <p:cNvPr id="5" name="4 Dikdörtgen"/>
          <p:cNvSpPr/>
          <p:nvPr/>
        </p:nvSpPr>
        <p:spPr>
          <a:xfrm>
            <a:off x="539552" y="332656"/>
            <a:ext cx="8064896" cy="132343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en-US" sz="4000" dirty="0"/>
              <a:t>Was Ann at </a:t>
            </a:r>
            <a:r>
              <a:rPr lang="en-US" sz="4000" dirty="0" smtClean="0"/>
              <a:t>home</a:t>
            </a:r>
            <a:r>
              <a:rPr lang="tr-TR" sz="4000" dirty="0"/>
              <a:t> </a:t>
            </a:r>
            <a:r>
              <a:rPr lang="en-US" sz="4000" dirty="0" smtClean="0"/>
              <a:t>yesterday</a:t>
            </a:r>
            <a:r>
              <a:rPr lang="en-US" sz="4000" dirty="0"/>
              <a:t>?</a:t>
            </a:r>
            <a:br>
              <a:rPr lang="en-US" sz="4000" dirty="0"/>
            </a:br>
            <a:endParaRPr lang="tr-TR" sz="4000" dirty="0"/>
          </a:p>
        </p:txBody>
      </p:sp>
      <p:sp>
        <p:nvSpPr>
          <p:cNvPr id="6" name="5 Dikdörtgen"/>
          <p:cNvSpPr/>
          <p:nvPr/>
        </p:nvSpPr>
        <p:spPr>
          <a:xfrm>
            <a:off x="683568" y="2132856"/>
            <a:ext cx="4572000" cy="132343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>
            <a:spAutoFit/>
          </a:bodyPr>
          <a:lstStyle/>
          <a:p>
            <a:r>
              <a:rPr lang="tr-TR" sz="4000" dirty="0" err="1"/>
              <a:t>Was</a:t>
            </a:r>
            <a:r>
              <a:rPr lang="tr-TR" sz="4000" dirty="0"/>
              <a:t> </a:t>
            </a:r>
            <a:r>
              <a:rPr lang="tr-TR" sz="4000" dirty="0" err="1"/>
              <a:t>the</a:t>
            </a:r>
            <a:r>
              <a:rPr lang="tr-TR" sz="4000" dirty="0"/>
              <a:t> </a:t>
            </a:r>
            <a:r>
              <a:rPr lang="tr-TR" sz="4000" dirty="0" err="1"/>
              <a:t>party</a:t>
            </a:r>
            <a:r>
              <a:rPr lang="tr-TR" sz="4000" dirty="0"/>
              <a:t> </a:t>
            </a:r>
            <a:r>
              <a:rPr lang="tr-TR" sz="4000" dirty="0" err="1"/>
              <a:t>good</a:t>
            </a:r>
            <a:r>
              <a:rPr lang="tr-TR" sz="4000" dirty="0"/>
              <a:t>?</a:t>
            </a:r>
            <a:br>
              <a:rPr lang="tr-TR" sz="4000" dirty="0"/>
            </a:br>
            <a:endParaRPr lang="tr-TR" sz="4000" dirty="0"/>
          </a:p>
        </p:txBody>
      </p:sp>
      <p:sp>
        <p:nvSpPr>
          <p:cNvPr id="7" name="6 Dikdörtgen"/>
          <p:cNvSpPr/>
          <p:nvPr/>
        </p:nvSpPr>
        <p:spPr>
          <a:xfrm>
            <a:off x="0" y="4509120"/>
            <a:ext cx="5724128" cy="212365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en-US" sz="4400" dirty="0"/>
              <a:t>Was your father a teacher?</a:t>
            </a:r>
            <a:br>
              <a:rPr lang="en-US" sz="4400" dirty="0"/>
            </a:br>
            <a:endParaRPr lang="tr-TR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1" descr="C:\Users\Hülya - Halil\Desktop\Desktop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1783" y="0"/>
            <a:ext cx="9155783" cy="6858000"/>
          </a:xfrm>
          <a:prstGeom prst="rect">
            <a:avLst/>
          </a:prstGeom>
          <a:noFill/>
        </p:spPr>
      </p:pic>
      <p:sp>
        <p:nvSpPr>
          <p:cNvPr id="6" name="5 Dikdörtgen"/>
          <p:cNvSpPr/>
          <p:nvPr/>
        </p:nvSpPr>
        <p:spPr>
          <a:xfrm>
            <a:off x="539552" y="1052736"/>
            <a:ext cx="7900496" cy="64633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en-US" sz="3600" dirty="0" smtClean="0"/>
              <a:t>Was </a:t>
            </a:r>
            <a:r>
              <a:rPr lang="en-US" sz="3600" dirty="0" err="1" smtClean="0"/>
              <a:t>Onur</a:t>
            </a:r>
            <a:r>
              <a:rPr lang="en-US" sz="3600" dirty="0" smtClean="0"/>
              <a:t> in the classroom this morning?</a:t>
            </a:r>
            <a:endParaRPr lang="tr-TR" sz="3600" dirty="0"/>
          </a:p>
        </p:txBody>
      </p:sp>
      <p:sp>
        <p:nvSpPr>
          <p:cNvPr id="7" name="6 Dikdörtgen"/>
          <p:cNvSpPr/>
          <p:nvPr/>
        </p:nvSpPr>
        <p:spPr>
          <a:xfrm>
            <a:off x="1043608" y="3284984"/>
            <a:ext cx="3168352" cy="70788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r>
              <a:rPr lang="tr-TR" sz="4000" dirty="0" err="1" smtClean="0"/>
              <a:t>Yes</a:t>
            </a:r>
            <a:r>
              <a:rPr lang="tr-TR" sz="4000" dirty="0" smtClean="0"/>
              <a:t>, he </a:t>
            </a:r>
            <a:r>
              <a:rPr lang="tr-TR" sz="4000" dirty="0" err="1" smtClean="0"/>
              <a:t>was</a:t>
            </a:r>
            <a:r>
              <a:rPr lang="tr-TR" sz="4000" dirty="0" smtClean="0"/>
              <a:t>.</a:t>
            </a:r>
            <a:endParaRPr lang="tr-TR" sz="4000" dirty="0"/>
          </a:p>
        </p:txBody>
      </p:sp>
      <p:sp>
        <p:nvSpPr>
          <p:cNvPr id="8" name="7 Dikdörtgen"/>
          <p:cNvSpPr/>
          <p:nvPr/>
        </p:nvSpPr>
        <p:spPr>
          <a:xfrm>
            <a:off x="251520" y="5517232"/>
            <a:ext cx="7109062" cy="58477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r>
              <a:rPr lang="en-US" sz="3200" dirty="0" smtClean="0"/>
              <a:t>Yes, he was in the classroom this morning</a:t>
            </a:r>
            <a:endParaRPr lang="tr-TR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1" descr="C:\Users\Hülya - Halil\Desktop\Desktop\imagesCARDOF1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8256"/>
            <a:ext cx="9144000" cy="6876256"/>
          </a:xfrm>
          <a:prstGeom prst="rect">
            <a:avLst/>
          </a:prstGeom>
          <a:noFill/>
        </p:spPr>
      </p:pic>
      <p:sp>
        <p:nvSpPr>
          <p:cNvPr id="5" name="4 Dikdörtgen"/>
          <p:cNvSpPr/>
          <p:nvPr/>
        </p:nvSpPr>
        <p:spPr>
          <a:xfrm>
            <a:off x="179512" y="1052736"/>
            <a:ext cx="7843750" cy="76944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r>
              <a:rPr lang="en-US" sz="4400" dirty="0" smtClean="0"/>
              <a:t>Was your brother sick last week? </a:t>
            </a:r>
            <a:endParaRPr lang="tr-TR" sz="4400" dirty="0"/>
          </a:p>
        </p:txBody>
      </p:sp>
      <p:sp>
        <p:nvSpPr>
          <p:cNvPr id="6" name="5 Dikdörtgen"/>
          <p:cNvSpPr/>
          <p:nvPr/>
        </p:nvSpPr>
        <p:spPr>
          <a:xfrm>
            <a:off x="755576" y="2996952"/>
            <a:ext cx="3600400" cy="70788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tr-TR" sz="4000" dirty="0" err="1" smtClean="0"/>
              <a:t>Yes</a:t>
            </a:r>
            <a:r>
              <a:rPr lang="tr-TR" sz="4000" dirty="0" smtClean="0"/>
              <a:t>, he </a:t>
            </a:r>
            <a:r>
              <a:rPr lang="tr-TR" sz="4000" dirty="0" err="1" smtClean="0"/>
              <a:t>was</a:t>
            </a:r>
            <a:endParaRPr lang="tr-TR" sz="4000" dirty="0"/>
          </a:p>
        </p:txBody>
      </p:sp>
      <p:sp>
        <p:nvSpPr>
          <p:cNvPr id="7" name="6 Dikdörtgen"/>
          <p:cNvSpPr/>
          <p:nvPr/>
        </p:nvSpPr>
        <p:spPr>
          <a:xfrm>
            <a:off x="395536" y="4869160"/>
            <a:ext cx="6674328" cy="830997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r>
              <a:rPr lang="en-US" sz="4800" dirty="0" smtClean="0"/>
              <a:t>Yes, he was sick last week</a:t>
            </a:r>
            <a:r>
              <a:rPr lang="en-US" dirty="0" smtClean="0"/>
              <a:t>. 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1" descr="C:\Users\Hülya - Halil\Desktop\Desktop\imagesCAZEFSV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4 Dikdörtgen"/>
          <p:cNvSpPr/>
          <p:nvPr/>
        </p:nvSpPr>
        <p:spPr>
          <a:xfrm>
            <a:off x="0" y="548680"/>
            <a:ext cx="9144000" cy="156966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sz="4800" dirty="0" smtClean="0"/>
              <a:t>Were Sally and Molly tired yesterday</a:t>
            </a:r>
            <a:r>
              <a:rPr lang="tr-TR" sz="4400" dirty="0"/>
              <a:t>?</a:t>
            </a:r>
          </a:p>
        </p:txBody>
      </p:sp>
      <p:sp>
        <p:nvSpPr>
          <p:cNvPr id="6" name="5 Dikdörtgen"/>
          <p:cNvSpPr/>
          <p:nvPr/>
        </p:nvSpPr>
        <p:spPr>
          <a:xfrm>
            <a:off x="323528" y="3212976"/>
            <a:ext cx="3785908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tr-TR" sz="4800" dirty="0" err="1" smtClean="0"/>
              <a:t>Yes</a:t>
            </a:r>
            <a:r>
              <a:rPr lang="tr-TR" sz="4800" dirty="0" smtClean="0"/>
              <a:t>, </a:t>
            </a:r>
            <a:r>
              <a:rPr lang="tr-TR" sz="4800" dirty="0" err="1" smtClean="0"/>
              <a:t>they</a:t>
            </a:r>
            <a:r>
              <a:rPr lang="tr-TR" sz="4800" dirty="0" smtClean="0"/>
              <a:t> </a:t>
            </a:r>
            <a:r>
              <a:rPr lang="tr-TR" sz="4800" dirty="0" err="1" smtClean="0"/>
              <a:t>were</a:t>
            </a:r>
            <a:endParaRPr lang="tr-TR" sz="4800" dirty="0"/>
          </a:p>
        </p:txBody>
      </p:sp>
      <p:sp>
        <p:nvSpPr>
          <p:cNvPr id="7" name="6 Dikdörtgen"/>
          <p:cNvSpPr/>
          <p:nvPr/>
        </p:nvSpPr>
        <p:spPr>
          <a:xfrm>
            <a:off x="546133" y="4941168"/>
            <a:ext cx="8597867" cy="92333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en-US" sz="5400" dirty="0" smtClean="0"/>
              <a:t>Yes, they were tired yesterday</a:t>
            </a:r>
            <a:endParaRPr lang="tr-TR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Dikdörtgen"/>
          <p:cNvSpPr/>
          <p:nvPr/>
        </p:nvSpPr>
        <p:spPr>
          <a:xfrm>
            <a:off x="827584" y="1052736"/>
            <a:ext cx="6669070" cy="1015663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wrap="none">
            <a:spAutoFit/>
          </a:bodyPr>
          <a:lstStyle/>
          <a:p>
            <a:r>
              <a:rPr lang="tr-TR" sz="6000" dirty="0" err="1" smtClean="0"/>
              <a:t>Was</a:t>
            </a:r>
            <a:r>
              <a:rPr lang="tr-TR" sz="6000" dirty="0" smtClean="0"/>
              <a:t> I </a:t>
            </a:r>
            <a:r>
              <a:rPr lang="tr-TR" sz="6000" dirty="0" err="1" smtClean="0"/>
              <a:t>here</a:t>
            </a:r>
            <a:r>
              <a:rPr lang="tr-TR" sz="6000" dirty="0" smtClean="0"/>
              <a:t> </a:t>
            </a:r>
            <a:r>
              <a:rPr lang="tr-TR" sz="6000" dirty="0" err="1" smtClean="0"/>
              <a:t>yesterday</a:t>
            </a:r>
            <a:endParaRPr lang="tr-TR" sz="6000" dirty="0"/>
          </a:p>
        </p:txBody>
      </p:sp>
      <p:sp>
        <p:nvSpPr>
          <p:cNvPr id="6" name="5 Dikdörtgen"/>
          <p:cNvSpPr/>
          <p:nvPr/>
        </p:nvSpPr>
        <p:spPr>
          <a:xfrm>
            <a:off x="1475656" y="3284984"/>
            <a:ext cx="4863254" cy="923330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</p:spPr>
        <p:txBody>
          <a:bodyPr wrap="none">
            <a:spAutoFit/>
          </a:bodyPr>
          <a:lstStyle/>
          <a:p>
            <a:r>
              <a:rPr lang="tr-TR" sz="5400" dirty="0" smtClean="0"/>
              <a:t>No, </a:t>
            </a:r>
            <a:r>
              <a:rPr lang="tr-TR" sz="5400" dirty="0" err="1" smtClean="0"/>
              <a:t>you</a:t>
            </a:r>
            <a:r>
              <a:rPr lang="tr-TR" sz="5400" dirty="0" smtClean="0"/>
              <a:t> </a:t>
            </a:r>
            <a:r>
              <a:rPr lang="tr-TR" sz="5400" dirty="0" err="1" smtClean="0"/>
              <a:t>weren’t</a:t>
            </a:r>
            <a:r>
              <a:rPr lang="tr-TR" sz="5400" dirty="0" smtClean="0"/>
              <a:t>.</a:t>
            </a:r>
            <a:endParaRPr lang="tr-TR" sz="5400" dirty="0"/>
          </a:p>
        </p:txBody>
      </p:sp>
      <p:sp>
        <p:nvSpPr>
          <p:cNvPr id="7" name="6 Dikdörtgen"/>
          <p:cNvSpPr/>
          <p:nvPr/>
        </p:nvSpPr>
        <p:spPr>
          <a:xfrm>
            <a:off x="755576" y="5013176"/>
            <a:ext cx="6985305" cy="707886"/>
          </a:xfrm>
          <a:prstGeom prst="rect">
            <a:avLst/>
          </a:prstGeom>
          <a:blipFill>
            <a:blip r:embed="rId4" cstate="print"/>
            <a:tile tx="0" ty="0" sx="100000" sy="100000" flip="none" algn="tl"/>
          </a:blipFill>
        </p:spPr>
        <p:txBody>
          <a:bodyPr wrap="square">
            <a:spAutoFit/>
          </a:bodyPr>
          <a:lstStyle/>
          <a:p>
            <a:r>
              <a:rPr lang="en-US" sz="4000" dirty="0" smtClean="0"/>
              <a:t>No, you weren’t here yesterday.</a:t>
            </a:r>
            <a:endParaRPr lang="tr-TR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</TotalTime>
  <Words>437</Words>
  <Application>Microsoft Office PowerPoint</Application>
  <PresentationFormat>On-screen Show (4:3)</PresentationFormat>
  <Paragraphs>70</Paragraphs>
  <Slides>32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Ofis Teması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</vt:vector>
  </TitlesOfParts>
  <Company>ncy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Slayt 1</dc:title>
  <dc:creator>Hülya - Halil</dc:creator>
  <cp:lastModifiedBy>DidosH</cp:lastModifiedBy>
  <cp:revision>18</cp:revision>
  <dcterms:created xsi:type="dcterms:W3CDTF">2011-03-23T13:02:15Z</dcterms:created>
  <dcterms:modified xsi:type="dcterms:W3CDTF">2011-04-14T20:31:43Z</dcterms:modified>
</cp:coreProperties>
</file>