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C869-FBB9-4072-9F9A-06ADCF633537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31234-738D-4565-880F-503DDA0CBA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C869-FBB9-4072-9F9A-06ADCF633537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31234-738D-4565-880F-503DDA0CBA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C869-FBB9-4072-9F9A-06ADCF633537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31234-738D-4565-880F-503DDA0CBA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C869-FBB9-4072-9F9A-06ADCF633537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31234-738D-4565-880F-503DDA0CBA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C869-FBB9-4072-9F9A-06ADCF633537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31234-738D-4565-880F-503DDA0CBA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C869-FBB9-4072-9F9A-06ADCF633537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31234-738D-4565-880F-503DDA0CBA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C869-FBB9-4072-9F9A-06ADCF633537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31234-738D-4565-880F-503DDA0CBA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C869-FBB9-4072-9F9A-06ADCF633537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31234-738D-4565-880F-503DDA0CBA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C869-FBB9-4072-9F9A-06ADCF633537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31234-738D-4565-880F-503DDA0CBA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C869-FBB9-4072-9F9A-06ADCF633537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31234-738D-4565-880F-503DDA0CBA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C869-FBB9-4072-9F9A-06ADCF633537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31234-738D-4565-880F-503DDA0CBA5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BC869-FBB9-4072-9F9A-06ADCF633537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31234-738D-4565-880F-503DDA0CBA5D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 rot="20419869">
            <a:off x="728918" y="1854541"/>
            <a:ext cx="7163518" cy="3570985"/>
          </a:xfrm>
          <a:prstGeom prst="flowChartPunchedTap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lackadder ITC" pitchFamily="82" charset="0"/>
              </a:rPr>
              <a:t>FAMİLY</a:t>
            </a:r>
            <a:endParaRPr lang="tr-TR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7-Noktalı Yıldız"/>
          <p:cNvSpPr/>
          <p:nvPr/>
        </p:nvSpPr>
        <p:spPr>
          <a:xfrm>
            <a:off x="428596" y="142852"/>
            <a:ext cx="7500990" cy="621510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>
                <a:solidFill>
                  <a:srgbClr val="FFFF00"/>
                </a:solidFill>
              </a:rPr>
              <a:t>HELLO DEAR </a:t>
            </a:r>
            <a:r>
              <a:rPr lang="tr-TR" sz="3200" dirty="0" smtClean="0">
                <a:solidFill>
                  <a:srgbClr val="FFFF00"/>
                </a:solidFill>
              </a:rPr>
              <a:t>Friends,</a:t>
            </a:r>
            <a:r>
              <a:rPr lang="tr-TR" sz="3200" dirty="0" smtClean="0">
                <a:solidFill>
                  <a:srgbClr val="FFFF00"/>
                </a:solidFill>
              </a:rPr>
              <a:t/>
            </a:r>
            <a:br>
              <a:rPr lang="tr-TR" sz="3200" dirty="0" smtClean="0">
                <a:solidFill>
                  <a:srgbClr val="FFFF00"/>
                </a:solidFill>
              </a:rPr>
            </a:br>
            <a:r>
              <a:rPr lang="tr-TR" sz="3200" dirty="0" smtClean="0">
                <a:solidFill>
                  <a:srgbClr val="FFFF00"/>
                </a:solidFill>
              </a:rPr>
              <a:t>My name is ALAATTİN</a:t>
            </a:r>
            <a:br>
              <a:rPr lang="tr-TR" sz="3200" dirty="0" smtClean="0">
                <a:solidFill>
                  <a:srgbClr val="FFFF00"/>
                </a:solidFill>
              </a:rPr>
            </a:br>
            <a:r>
              <a:rPr lang="tr-TR" sz="3200" dirty="0" smtClean="0">
                <a:solidFill>
                  <a:srgbClr val="FFFF00"/>
                </a:solidFill>
              </a:rPr>
              <a:t>I live in İSTANBUL</a:t>
            </a:r>
            <a:br>
              <a:rPr lang="tr-TR" sz="3200" dirty="0" smtClean="0">
                <a:solidFill>
                  <a:srgbClr val="FFFF00"/>
                </a:solidFill>
              </a:rPr>
            </a:br>
            <a:r>
              <a:rPr lang="tr-TR" sz="3200" dirty="0" smtClean="0">
                <a:solidFill>
                  <a:srgbClr val="FFFF00"/>
                </a:solidFill>
              </a:rPr>
              <a:t>and </a:t>
            </a:r>
            <a:r>
              <a:rPr lang="tr-TR" sz="3200" dirty="0" smtClean="0">
                <a:solidFill>
                  <a:srgbClr val="FFFF00"/>
                </a:solidFill>
              </a:rPr>
              <a:t>I go </a:t>
            </a:r>
            <a:r>
              <a:rPr lang="tr-TR" sz="3200" dirty="0" smtClean="0">
                <a:solidFill>
                  <a:srgbClr val="FFFF00"/>
                </a:solidFill>
              </a:rPr>
              <a:t>to the ‘’ÇAKMAK </a:t>
            </a:r>
            <a:r>
              <a:rPr lang="tr-TR" sz="3200" dirty="0" smtClean="0">
                <a:solidFill>
                  <a:srgbClr val="FFFF00"/>
                </a:solidFill>
              </a:rPr>
              <a:t>PRiMARY </a:t>
            </a:r>
            <a:r>
              <a:rPr lang="tr-TR" sz="3200" dirty="0" smtClean="0">
                <a:solidFill>
                  <a:srgbClr val="FFFF00"/>
                </a:solidFill>
              </a:rPr>
              <a:t>SCHOOL’’</a:t>
            </a:r>
            <a:endParaRPr lang="tr-TR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İçerik Yer Tutucusu" descr="Görüntü03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5214974" cy="6357982"/>
          </a:xfrm>
        </p:spPr>
      </p:pic>
      <p:sp>
        <p:nvSpPr>
          <p:cNvPr id="7" name="6 Patlama 2"/>
          <p:cNvSpPr/>
          <p:nvPr/>
        </p:nvSpPr>
        <p:spPr>
          <a:xfrm>
            <a:off x="5214942" y="500042"/>
            <a:ext cx="4214842" cy="607223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sz="2800" dirty="0" smtClean="0">
                <a:solidFill>
                  <a:schemeClr val="tx1"/>
                </a:solidFill>
              </a:rPr>
              <a:t>I  </a:t>
            </a:r>
            <a:r>
              <a:rPr lang="tr-TR" sz="2800" dirty="0" smtClean="0">
                <a:solidFill>
                  <a:schemeClr val="tx1"/>
                </a:solidFill>
              </a:rPr>
              <a:t>have  </a:t>
            </a:r>
            <a:r>
              <a:rPr lang="tr-TR" sz="2800" dirty="0" smtClean="0">
                <a:solidFill>
                  <a:schemeClr val="tx1"/>
                </a:solidFill>
              </a:rPr>
              <a:t>got blue eyes</a:t>
            </a:r>
          </a:p>
          <a:p>
            <a:pPr algn="ctr"/>
            <a:r>
              <a:rPr lang="tr-TR" sz="2800" dirty="0" smtClean="0">
                <a:solidFill>
                  <a:schemeClr val="tx1"/>
                </a:solidFill>
              </a:rPr>
              <a:t>And fair</a:t>
            </a:r>
            <a:r>
              <a:rPr lang="tr-TR" sz="2800" dirty="0" smtClean="0">
                <a:solidFill>
                  <a:schemeClr val="tx1"/>
                </a:solidFill>
              </a:rPr>
              <a:t> hair.</a:t>
            </a:r>
            <a:endParaRPr lang="tr-TR" sz="2800" dirty="0" smtClean="0">
              <a:solidFill>
                <a:schemeClr val="tx1"/>
              </a:solidFill>
            </a:endParaRPr>
          </a:p>
          <a:p>
            <a:pPr algn="ctr"/>
            <a:endParaRPr lang="tr-T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23 İçerik Yer Tutucusu" descr="Görüntü03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6007" y="273050"/>
            <a:ext cx="4389835" cy="6370660"/>
          </a:xfrm>
        </p:spPr>
      </p:pic>
      <p:sp>
        <p:nvSpPr>
          <p:cNvPr id="29" name="28 Dikdörtgen"/>
          <p:cNvSpPr/>
          <p:nvPr/>
        </p:nvSpPr>
        <p:spPr>
          <a:xfrm rot="20700000">
            <a:off x="399514" y="2458014"/>
            <a:ext cx="300547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 have got a TWiN</a:t>
            </a:r>
            <a:endParaRPr lang="tr-TR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3 İçerik Yer Tutucusu" descr="Görüntü035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9124" y="571480"/>
            <a:ext cx="4257676" cy="6000792"/>
          </a:xfrm>
        </p:spPr>
      </p:pic>
      <p:sp>
        <p:nvSpPr>
          <p:cNvPr id="16" name="15 Akış Çizelgesi: Çok Sayıda Belge"/>
          <p:cNvSpPr/>
          <p:nvPr/>
        </p:nvSpPr>
        <p:spPr>
          <a:xfrm>
            <a:off x="214282" y="2571744"/>
            <a:ext cx="3857652" cy="3034883"/>
          </a:xfrm>
          <a:prstGeom prst="flowChartMulti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dirty="0" smtClean="0">
                <a:solidFill>
                  <a:schemeClr val="accent6">
                    <a:lumMod val="75000"/>
                  </a:schemeClr>
                </a:solidFill>
                <a:latin typeface="Bernard MT Condensed" pitchFamily="18" charset="0"/>
              </a:rPr>
              <a:t>This is my sister.She is so pretty.</a:t>
            </a:r>
            <a:endParaRPr lang="tr-TR" sz="3600" dirty="0">
              <a:solidFill>
                <a:schemeClr val="accent6">
                  <a:lumMod val="75000"/>
                </a:schemeClr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İçerik Yer Tutucusu" descr="100_01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71934" y="357167"/>
            <a:ext cx="4929222" cy="6000792"/>
          </a:xfrm>
        </p:spPr>
      </p:pic>
      <p:sp>
        <p:nvSpPr>
          <p:cNvPr id="8" name="7 7-Noktalı Yıldız"/>
          <p:cNvSpPr/>
          <p:nvPr/>
        </p:nvSpPr>
        <p:spPr>
          <a:xfrm>
            <a:off x="-285784" y="714356"/>
            <a:ext cx="4357718" cy="521497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dirty="0" smtClean="0">
                <a:solidFill>
                  <a:schemeClr val="accent2">
                    <a:lumMod val="75000"/>
                  </a:schemeClr>
                </a:solidFill>
              </a:rPr>
              <a:t>MOTHER</a:t>
            </a:r>
          </a:p>
          <a:p>
            <a:pPr algn="ctr"/>
            <a:r>
              <a:rPr lang="tr-TR" sz="3600" dirty="0" smtClean="0">
                <a:solidFill>
                  <a:schemeClr val="accent2">
                    <a:lumMod val="75000"/>
                  </a:schemeClr>
                </a:solidFill>
              </a:rPr>
              <a:t>My mother is a housewife</a:t>
            </a:r>
            <a:endParaRPr lang="tr-TR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İçerik Yer Tutucusu" descr="100_0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00496" y="357165"/>
            <a:ext cx="4929222" cy="6286545"/>
          </a:xfrm>
        </p:spPr>
      </p:pic>
      <p:sp>
        <p:nvSpPr>
          <p:cNvPr id="8" name="7 Çerçeve"/>
          <p:cNvSpPr/>
          <p:nvPr/>
        </p:nvSpPr>
        <p:spPr>
          <a:xfrm>
            <a:off x="71406" y="1214422"/>
            <a:ext cx="3571900" cy="3571900"/>
          </a:xfrm>
          <a:prstGeom prst="fra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 smtClean="0">
                <a:solidFill>
                  <a:srgbClr val="002060"/>
                </a:solidFill>
                <a:latin typeface="Blackadder ITC" pitchFamily="82" charset="0"/>
              </a:rPr>
              <a:t>Father</a:t>
            </a:r>
          </a:p>
          <a:p>
            <a:pPr algn="ctr"/>
            <a:r>
              <a:rPr lang="tr-TR" sz="3200" dirty="0" smtClean="0">
                <a:solidFill>
                  <a:srgbClr val="002060"/>
                </a:solidFill>
                <a:latin typeface="Blackadder ITC" pitchFamily="82" charset="0"/>
              </a:rPr>
              <a:t>My father is a </a:t>
            </a:r>
            <a:r>
              <a:rPr lang="tr-TR" sz="3200" dirty="0" err="1" smtClean="0">
                <a:solidFill>
                  <a:srgbClr val="002060"/>
                </a:solidFill>
                <a:latin typeface="Blackadder ITC" pitchFamily="82" charset="0"/>
              </a:rPr>
              <a:t>tradesman</a:t>
            </a:r>
            <a:endParaRPr lang="tr-TR" sz="3200" dirty="0">
              <a:solidFill>
                <a:srgbClr val="002060"/>
              </a:solidFill>
              <a:latin typeface="Blackadder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40</Words>
  <Application>Microsoft Office PowerPoint</Application>
  <PresentationFormat>On-screen Show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Ofis Teması</vt:lpstr>
      <vt:lpstr>FAMİLY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FAMİLY</dc:title>
  <dc:creator>Murat</dc:creator>
  <cp:lastModifiedBy>DidosH</cp:lastModifiedBy>
  <cp:revision>11</cp:revision>
  <dcterms:created xsi:type="dcterms:W3CDTF">2006-11-01T18:09:00Z</dcterms:created>
  <dcterms:modified xsi:type="dcterms:W3CDTF">2010-11-11T19:14:39Z</dcterms:modified>
</cp:coreProperties>
</file>