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286" r:id="rId2"/>
    <p:sldId id="256" r:id="rId3"/>
    <p:sldId id="257" r:id="rId4"/>
    <p:sldId id="262" r:id="rId5"/>
    <p:sldId id="263" r:id="rId6"/>
    <p:sldId id="258" r:id="rId7"/>
    <p:sldId id="265" r:id="rId8"/>
    <p:sldId id="274" r:id="rId9"/>
    <p:sldId id="277" r:id="rId10"/>
    <p:sldId id="276" r:id="rId11"/>
    <p:sldId id="275" r:id="rId12"/>
    <p:sldId id="260" r:id="rId13"/>
    <p:sldId id="259" r:id="rId14"/>
    <p:sldId id="261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8" r:id="rId24"/>
    <p:sldId id="279" r:id="rId25"/>
    <p:sldId id="282" r:id="rId26"/>
    <p:sldId id="280" r:id="rId27"/>
    <p:sldId id="283" r:id="rId28"/>
    <p:sldId id="281" r:id="rId29"/>
    <p:sldId id="284" r:id="rId30"/>
    <p:sldId id="285" r:id="rId31"/>
    <p:sldId id="264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3" autoAdjust="0"/>
    <p:restoredTop sz="94660"/>
  </p:normalViewPr>
  <p:slideViewPr>
    <p:cSldViewPr>
      <p:cViewPr varScale="1">
        <p:scale>
          <a:sx n="62" d="100"/>
          <a:sy n="62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356C05-1B3F-4E9C-B0C7-2BB3BDF7D8BF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508BE-CA68-4106-B621-2AFDE3EBFE0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508BE-CA68-4106-B621-2AFDE3EBFE0B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FC1C5-614D-41AA-8A26-ADEA6AB5B6B0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48E31-A013-4E3D-BDBC-3F582A3F23B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t1.gstatic.com/images?q=tbn:BDc1INQLnXR5aM:http://yalilin.com/drawings/Late4school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28662" y="2428868"/>
            <a:ext cx="7286676" cy="1470025"/>
          </a:xfrm>
        </p:spPr>
        <p:txBody>
          <a:bodyPr/>
          <a:lstStyle/>
          <a:p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Teacher: Didem YILMAZ</a:t>
            </a:r>
            <a:endParaRPr lang="tr-TR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 rot="20959662">
            <a:off x="4198105" y="5146532"/>
            <a:ext cx="4825344" cy="1752600"/>
          </a:xfrm>
        </p:spPr>
        <p:txBody>
          <a:bodyPr/>
          <a:lstStyle/>
          <a:p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Student:</a:t>
            </a:r>
          </a:p>
          <a:p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Arife Yağmur</a:t>
            </a:r>
          </a:p>
          <a:p>
            <a:endParaRPr lang="tr-TR" dirty="0"/>
          </a:p>
        </p:txBody>
      </p:sp>
      <p:pic>
        <p:nvPicPr>
          <p:cNvPr id="1026" name="Picture 2" descr="C:\Documents and Settings\Muhammed\Desktop\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8929750" cy="3252802"/>
          </a:xfrm>
          <a:prstGeom prst="rect">
            <a:avLst/>
          </a:prstGeom>
          <a:noFill/>
        </p:spPr>
      </p:pic>
      <p:pic>
        <p:nvPicPr>
          <p:cNvPr id="1027" name="Picture 3" descr="C:\Documents and Settings\Muhammed\Desktop\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2578">
            <a:off x="4022827" y="3946575"/>
            <a:ext cx="4962024" cy="2567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she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dance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at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party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>
              <a:lnSpc>
                <a:spcPct val="90000"/>
              </a:lnSpc>
            </a:pPr>
            <a:endParaRPr lang="tr-TR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Yes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,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she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danced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at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party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No,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didn’t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dance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at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party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you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go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to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hospital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>
              <a:buNone/>
            </a:pPr>
            <a:endParaRPr lang="tr-TR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Yes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,I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went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to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hospital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 No,I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didn’t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go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to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the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hospital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Did you play a </a:t>
            </a:r>
            <a:r>
              <a:rPr lang="en-US" dirty="0" err="1" smtClean="0">
                <a:solidFill>
                  <a:schemeClr val="bg1"/>
                </a:solidFill>
              </a:rPr>
              <a:t>quitar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No,I</a:t>
            </a:r>
            <a:r>
              <a:rPr lang="en-US" dirty="0" smtClean="0">
                <a:solidFill>
                  <a:schemeClr val="bg1"/>
                </a:solidFill>
              </a:rPr>
              <a:t> didn't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No,I</a:t>
            </a:r>
            <a:r>
              <a:rPr lang="en-US" dirty="0" smtClean="0">
                <a:solidFill>
                  <a:schemeClr val="bg1"/>
                </a:solidFill>
              </a:rPr>
              <a:t> didn't play a </a:t>
            </a:r>
            <a:r>
              <a:rPr lang="en-US" dirty="0" err="1" smtClean="0">
                <a:solidFill>
                  <a:schemeClr val="bg1"/>
                </a:solidFill>
              </a:rPr>
              <a:t>quitar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Yes,I</a:t>
            </a:r>
            <a:r>
              <a:rPr lang="en-US" dirty="0" smtClean="0">
                <a:solidFill>
                  <a:schemeClr val="bg1"/>
                </a:solidFill>
              </a:rPr>
              <a:t> did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err="1" smtClean="0">
                <a:solidFill>
                  <a:schemeClr val="bg1"/>
                </a:solidFill>
              </a:rPr>
              <a:t>Yes,I</a:t>
            </a:r>
            <a:r>
              <a:rPr lang="en-US" dirty="0" smtClean="0">
                <a:solidFill>
                  <a:schemeClr val="bg1"/>
                </a:solidFill>
              </a:rPr>
              <a:t> played a </a:t>
            </a:r>
            <a:r>
              <a:rPr lang="en-US" dirty="0" err="1" smtClean="0">
                <a:solidFill>
                  <a:schemeClr val="bg1"/>
                </a:solidFill>
              </a:rPr>
              <a:t>quitar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Did they visit my grandmother yesterday?</a:t>
            </a: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No,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they didn't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No,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they didn't visit my grandmother </a:t>
            </a:r>
            <a:r>
              <a:rPr lang="tr-TR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yesterday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Yes,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they visited my grandmother yesterday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Yes,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they did</a:t>
            </a:r>
            <a:r>
              <a:rPr lang="en-US" dirty="0" smtClean="0"/>
              <a:t/>
            </a:r>
            <a:br>
              <a:rPr lang="en-US" dirty="0" smtClean="0"/>
            </a:b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chemeClr val="bg1"/>
                </a:solidFill>
              </a:rPr>
              <a:t>Did you see a movie last week?</a:t>
            </a: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 didn't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Yes,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 did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No,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 didn't see a movie last week.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Yes,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 saw a movie last week.</a:t>
            </a:r>
            <a:endParaRPr lang="tr-T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194911">
            <a:off x="492016" y="2374303"/>
            <a:ext cx="8229600" cy="2471742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               </a:t>
            </a:r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WAS/WERE</a:t>
            </a:r>
            <a:endParaRPr lang="tr-TR" sz="72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197493"/>
          </a:xfrm>
        </p:spPr>
        <p:txBody>
          <a:bodyPr/>
          <a:lstStyle/>
          <a:p>
            <a:pPr lvl="0"/>
            <a:r>
              <a:rPr lang="tr-TR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Atatürk was </a:t>
            </a:r>
            <a:r>
              <a:rPr lang="tr-TR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born</a:t>
            </a:r>
            <a:r>
              <a:rPr lang="tr-TR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tr-TR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Salonica</a:t>
            </a:r>
            <a:r>
              <a:rPr lang="tr-TR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in 1881</a:t>
            </a:r>
            <a:endParaRPr lang="tr-TR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tr-TR" b="1" i="1" dirty="0" smtClean="0"/>
              <a:t> </a:t>
            </a:r>
            <a:endParaRPr lang="tr-TR" dirty="0" smtClean="0"/>
          </a:p>
          <a:p>
            <a:endParaRPr lang="tr-TR" dirty="0"/>
          </a:p>
        </p:txBody>
      </p:sp>
      <p:pic>
        <p:nvPicPr>
          <p:cNvPr id="4" name="3 Resim" descr="C:\Documents and Settings\Muhammed\Desktop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72007">
            <a:off x="3493949" y="2118913"/>
            <a:ext cx="3628204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i="1" dirty="0" smtClean="0">
                <a:solidFill>
                  <a:schemeClr val="accent2">
                    <a:lumMod val="75000"/>
                  </a:schemeClr>
                </a:solidFill>
              </a:rPr>
              <a:t>They were funny in the theatre.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C:\Documents and Settings\Muhammed\Desktop\4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80275">
            <a:off x="3165886" y="2290160"/>
            <a:ext cx="4881586" cy="379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21257716"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tr-TR" b="1" i="1" dirty="0" smtClean="0">
                <a:solidFill>
                  <a:schemeClr val="accent2">
                    <a:lumMod val="75000"/>
                  </a:schemeClr>
                </a:solidFill>
              </a:rPr>
              <a:t>They were at the </a:t>
            </a:r>
            <a:r>
              <a:rPr lang="tr-TR" b="1" i="1" dirty="0" err="1" smtClean="0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tr-TR" b="1" i="1" dirty="0" smtClean="0">
                <a:solidFill>
                  <a:schemeClr val="accent2">
                    <a:lumMod val="75000"/>
                  </a:schemeClr>
                </a:solidFill>
              </a:rPr>
              <a:t> at the </a:t>
            </a:r>
            <a:r>
              <a:rPr lang="tr-TR" b="1" i="1" dirty="0" err="1" smtClean="0">
                <a:solidFill>
                  <a:schemeClr val="accent2">
                    <a:lumMod val="75000"/>
                  </a:schemeClr>
                </a:solidFill>
              </a:rPr>
              <a:t>last</a:t>
            </a:r>
            <a:r>
              <a:rPr lang="tr-TR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r-TR" b="1" i="1" dirty="0" err="1" smtClean="0">
                <a:solidFill>
                  <a:schemeClr val="accent2">
                    <a:lumMod val="75000"/>
                  </a:schemeClr>
                </a:solidFill>
              </a:rPr>
              <a:t>week</a:t>
            </a:r>
            <a:endParaRPr lang="tr-TR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tr-TR" b="1" i="1" dirty="0" smtClean="0"/>
          </a:p>
        </p:txBody>
      </p:sp>
      <p:pic>
        <p:nvPicPr>
          <p:cNvPr id="3074" name="Resim 4" descr="C:\Users\user06\AppData\Local\Microsoft\Windows\Temporary Internet Files\Content.IE5\0ZUR4QD1\MC9002804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6315">
            <a:off x="3967067" y="2236470"/>
            <a:ext cx="4000528" cy="35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i="1" dirty="0" err="1" smtClean="0">
                <a:solidFill>
                  <a:srgbClr val="FFFF00"/>
                </a:solidFill>
              </a:rPr>
              <a:t>Last</a:t>
            </a:r>
            <a:r>
              <a:rPr lang="tr-TR" b="1" i="1" dirty="0" smtClean="0">
                <a:solidFill>
                  <a:srgbClr val="FFFF00"/>
                </a:solidFill>
              </a:rPr>
              <a:t> </a:t>
            </a:r>
            <a:r>
              <a:rPr lang="tr-TR" b="1" i="1" dirty="0" err="1" smtClean="0">
                <a:solidFill>
                  <a:srgbClr val="FFFF00"/>
                </a:solidFill>
              </a:rPr>
              <a:t>week</a:t>
            </a:r>
            <a:r>
              <a:rPr lang="tr-TR" b="1" i="1" dirty="0" smtClean="0">
                <a:solidFill>
                  <a:srgbClr val="FFFF00"/>
                </a:solidFill>
              </a:rPr>
              <a:t> </a:t>
            </a:r>
            <a:r>
              <a:rPr lang="tr-TR" b="1" i="1" dirty="0" err="1" smtClean="0">
                <a:solidFill>
                  <a:srgbClr val="FFFF00"/>
                </a:solidFill>
              </a:rPr>
              <a:t>we</a:t>
            </a:r>
            <a:r>
              <a:rPr lang="tr-TR" b="1" i="1" dirty="0" smtClean="0">
                <a:solidFill>
                  <a:srgbClr val="FFFF00"/>
                </a:solidFill>
              </a:rPr>
              <a:t> were at the post Office</a:t>
            </a:r>
            <a:endParaRPr lang="tr-TR" dirty="0">
              <a:solidFill>
                <a:srgbClr val="FFFF00"/>
              </a:solidFill>
            </a:endParaRPr>
          </a:p>
        </p:txBody>
      </p:sp>
      <p:pic>
        <p:nvPicPr>
          <p:cNvPr id="1026" name="Resim 8" descr="http://www.dunyabizim.com/images/news/16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17830">
            <a:off x="3929058" y="3214686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 rot="20735097">
            <a:off x="447652" y="1938395"/>
            <a:ext cx="7772400" cy="2439281"/>
          </a:xfrm>
        </p:spPr>
        <p:txBody>
          <a:bodyPr>
            <a:normAutofit/>
          </a:bodyPr>
          <a:lstStyle/>
          <a:p>
            <a:r>
              <a:rPr lang="tr-TR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DID/DIDN’T</a:t>
            </a:r>
            <a:r>
              <a:rPr lang="tr-TR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tr-TR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tr-T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</a:rPr>
              <a:t>I was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</a:rPr>
              <a:t>early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</a:rPr>
              <a:t> in the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</a:rPr>
              <a:t>morning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</a:rPr>
              <a:t>last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tr-TR" b="1" i="1" dirty="0" err="1" smtClean="0">
                <a:solidFill>
                  <a:schemeClr val="bg1">
                    <a:lumMod val="95000"/>
                  </a:schemeClr>
                </a:solidFill>
              </a:rPr>
              <a:t>day</a:t>
            </a:r>
            <a:r>
              <a:rPr lang="tr-TR" b="1" i="1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tr-T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endParaRPr lang="tr-TR" dirty="0"/>
          </a:p>
        </p:txBody>
      </p:sp>
      <p:pic>
        <p:nvPicPr>
          <p:cNvPr id="2050" name="main_image" descr="ImageShack, share photos, pictures, free image hosting, free video hosting, image hosting, video hosting, photo image hosting site, video hosting 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1160">
            <a:off x="4096748" y="2222448"/>
            <a:ext cx="3214710" cy="342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tr-TR" b="1" dirty="0" smtClean="0">
                <a:solidFill>
                  <a:schemeClr val="accent3">
                    <a:lumMod val="75000"/>
                  </a:schemeClr>
                </a:solidFill>
              </a:rPr>
              <a:t>Loruna and Petro were ill yesterday</a:t>
            </a:r>
          </a:p>
          <a:p>
            <a:pPr>
              <a:buNone/>
            </a:pPr>
            <a:r>
              <a:rPr lang="tr-TR" dirty="0" smtClean="0">
                <a:sym typeface="Wingdings" pitchFamily="2" charset="2"/>
              </a:rPr>
              <a:t>                        </a:t>
            </a:r>
            <a:endParaRPr lang="tr-TR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5" descr="hasta-turk-erke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49001">
            <a:off x="4475808" y="2415966"/>
            <a:ext cx="3283911" cy="3113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lvl="0"/>
            <a:r>
              <a:rPr lang="tr-TR" b="1" i="1" dirty="0" smtClean="0">
                <a:solidFill>
                  <a:srgbClr val="FF0000"/>
                </a:solidFill>
              </a:rPr>
              <a:t>He was in turkey yesterday</a:t>
            </a:r>
            <a:endParaRPr lang="tr-TR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  <p:pic>
        <p:nvPicPr>
          <p:cNvPr id="4" name="3 Resim" descr="C:\Documents and Settings\Muhammed\Desktop\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643182"/>
            <a:ext cx="3643338" cy="280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C:\Documents and Settings\Muhammed\Desktop\8.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48541">
            <a:off x="4293824" y="3501527"/>
            <a:ext cx="3571900" cy="243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i="1" dirty="0" smtClean="0">
                <a:solidFill>
                  <a:srgbClr val="FF0000"/>
                </a:solidFill>
              </a:rPr>
              <a:t>I was smart,</a:t>
            </a:r>
            <a:r>
              <a:rPr lang="tr-TR" b="1" i="1" dirty="0" err="1" smtClean="0">
                <a:solidFill>
                  <a:srgbClr val="FF0000"/>
                </a:solidFill>
              </a:rPr>
              <a:t>hardworking</a:t>
            </a:r>
            <a:r>
              <a:rPr lang="tr-TR" b="1" i="1" dirty="0" smtClean="0">
                <a:solidFill>
                  <a:srgbClr val="FF0000"/>
                </a:solidFill>
              </a:rPr>
              <a:t> in 2010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C:\Documents and Settings\Muhammed\Desktop\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955320">
            <a:off x="3641843" y="2185284"/>
            <a:ext cx="3838596" cy="341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121442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i="1" dirty="0" smtClean="0">
                <a:solidFill>
                  <a:schemeClr val="bg1"/>
                </a:solidFill>
              </a:rPr>
              <a:t>He was a populer singer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C:\Documents and Settings\Muhammed\Desktop\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559563">
            <a:off x="3614927" y="2396668"/>
            <a:ext cx="41243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I was </a:t>
            </a:r>
            <a:r>
              <a:rPr lang="tr-TR" dirty="0" err="1" smtClean="0"/>
              <a:t>very</a:t>
            </a:r>
            <a:r>
              <a:rPr lang="tr-TR" dirty="0" smtClean="0"/>
              <a:t> </a:t>
            </a:r>
            <a:r>
              <a:rPr lang="tr-TR" dirty="0" err="1" smtClean="0"/>
              <a:t>happy</a:t>
            </a:r>
            <a:r>
              <a:rPr lang="tr-TR" dirty="0" smtClean="0"/>
              <a:t> </a:t>
            </a:r>
            <a:r>
              <a:rPr lang="tr-TR" dirty="0" err="1" smtClean="0"/>
              <a:t>last</a:t>
            </a:r>
            <a:r>
              <a:rPr lang="tr-TR" dirty="0" smtClean="0"/>
              <a:t> </a:t>
            </a:r>
            <a:r>
              <a:rPr lang="tr-TR" dirty="0" err="1" smtClean="0"/>
              <a:t>summer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348706"/>
            <a:ext cx="28575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121442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i="1" dirty="0" smtClean="0">
                <a:solidFill>
                  <a:schemeClr val="accent3">
                    <a:lumMod val="75000"/>
                  </a:schemeClr>
                </a:solidFill>
              </a:rPr>
              <a:t>It  was ill yesterday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 descr="C:\Documents and Settings\Muhammed\Desktop\4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33365">
            <a:off x="3806105" y="2191703"/>
            <a:ext cx="4140004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20947989">
            <a:off x="33958" y="1194108"/>
            <a:ext cx="8229600" cy="1143000"/>
          </a:xfrm>
        </p:spPr>
        <p:txBody>
          <a:bodyPr/>
          <a:lstStyle/>
          <a:p>
            <a:r>
              <a:rPr lang="tr-TR" dirty="0" smtClean="0">
                <a:solidFill>
                  <a:srgbClr val="FFFF00"/>
                </a:solidFill>
              </a:rPr>
              <a:t>I was </a:t>
            </a:r>
            <a:r>
              <a:rPr lang="tr-TR" dirty="0" err="1" smtClean="0">
                <a:solidFill>
                  <a:srgbClr val="FFFF00"/>
                </a:solidFill>
              </a:rPr>
              <a:t>late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err="1" smtClean="0">
                <a:solidFill>
                  <a:srgbClr val="FFFF00"/>
                </a:solidFill>
              </a:rPr>
              <a:t>for</a:t>
            </a:r>
            <a:r>
              <a:rPr lang="tr-TR" dirty="0" smtClean="0">
                <a:solidFill>
                  <a:srgbClr val="FFFF00"/>
                </a:solidFill>
              </a:rPr>
              <a:t> school yesterday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" name="3 İçerik Yer Tutucusu" descr="http://t1.gstatic.com/images?q=tbn:BDc1INQLnXR5aM:http://yalilin.com/drawings/Late4school.jpg"/>
          <p:cNvPicPr>
            <a:picLocks noGrp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714744" y="2571744"/>
            <a:ext cx="3557610" cy="318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21030031">
            <a:off x="37894" y="67126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 </a:t>
            </a:r>
            <a:br>
              <a:rPr lang="tr-TR" dirty="0" smtClean="0"/>
            </a:br>
            <a:r>
              <a:rPr lang="tr-TR" dirty="0" smtClean="0"/>
              <a:t>	</a:t>
            </a:r>
            <a:r>
              <a:rPr lang="tr-TR" dirty="0" err="1" smtClean="0">
                <a:solidFill>
                  <a:srgbClr val="FFFF00"/>
                </a:solidFill>
              </a:rPr>
              <a:t>You</a:t>
            </a:r>
            <a:r>
              <a:rPr lang="tr-TR" dirty="0" smtClean="0">
                <a:solidFill>
                  <a:srgbClr val="FFFF00"/>
                </a:solidFill>
              </a:rPr>
              <a:t>  </a:t>
            </a:r>
            <a:r>
              <a:rPr lang="tr-TR" dirty="0" err="1" smtClean="0">
                <a:solidFill>
                  <a:srgbClr val="FFFF00"/>
                </a:solidFill>
              </a:rPr>
              <a:t>wasn’t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err="1" smtClean="0">
                <a:solidFill>
                  <a:srgbClr val="FFFF00"/>
                </a:solidFill>
              </a:rPr>
              <a:t>happy</a:t>
            </a:r>
            <a:r>
              <a:rPr lang="tr-TR" dirty="0" smtClean="0">
                <a:solidFill>
                  <a:srgbClr val="FFFF00"/>
                </a:solidFill>
              </a:rPr>
              <a:t> yesterday</a:t>
            </a:r>
            <a:r>
              <a:rPr lang="tr-TR" dirty="0" smtClean="0"/>
              <a:t>.</a:t>
            </a:r>
            <a:br>
              <a:rPr lang="tr-TR" dirty="0" smtClean="0"/>
            </a:br>
            <a:endParaRPr lang="tr-TR" dirty="0"/>
          </a:p>
        </p:txBody>
      </p:sp>
      <p:pic>
        <p:nvPicPr>
          <p:cNvPr id="4" name="3 İçerik Yer Tutucusu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214554"/>
            <a:ext cx="3636100" cy="36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Were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you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at school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last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Monday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  <a:p>
            <a:pPr>
              <a:buNone/>
            </a:pPr>
            <a:endParaRPr lang="tr-TR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   No,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we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weren’t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   No,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we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weren’t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at school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last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Monday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42915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I </a:t>
            </a:r>
            <a:r>
              <a:rPr lang="tr-TR" u="sng" dirty="0" err="1" smtClean="0">
                <a:solidFill>
                  <a:schemeClr val="bg1"/>
                </a:solidFill>
              </a:rPr>
              <a:t>saw</a:t>
            </a:r>
            <a:r>
              <a:rPr lang="tr-TR" dirty="0" smtClean="0">
                <a:solidFill>
                  <a:schemeClr val="bg1"/>
                </a:solidFill>
              </a:rPr>
              <a:t> a </a:t>
            </a:r>
            <a:r>
              <a:rPr lang="tr-TR" dirty="0" err="1" smtClean="0">
                <a:solidFill>
                  <a:schemeClr val="bg1"/>
                </a:solidFill>
              </a:rPr>
              <a:t>movie</a:t>
            </a:r>
            <a:r>
              <a:rPr lang="tr-TR" dirty="0" smtClean="0">
                <a:solidFill>
                  <a:schemeClr val="bg1"/>
                </a:solidFill>
              </a:rPr>
              <a:t> yesterday.</a:t>
            </a:r>
          </a:p>
          <a:p>
            <a:pPr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tr-TR" dirty="0">
              <a:solidFill>
                <a:schemeClr val="bg1"/>
              </a:solidFill>
            </a:endParaRPr>
          </a:p>
          <a:p>
            <a:pPr>
              <a:buNone/>
            </a:pPr>
            <a:endParaRPr lang="tr-TR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I </a:t>
            </a:r>
            <a:r>
              <a:rPr lang="tr-TR" u="sng" dirty="0" err="1" smtClean="0">
                <a:solidFill>
                  <a:schemeClr val="bg1"/>
                </a:solidFill>
              </a:rPr>
              <a:t>did</a:t>
            </a:r>
            <a:r>
              <a:rPr lang="tr-TR" dirty="0" err="1" smtClean="0">
                <a:solidFill>
                  <a:schemeClr val="bg1"/>
                </a:solidFill>
              </a:rPr>
              <a:t>n't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see</a:t>
            </a:r>
            <a:r>
              <a:rPr lang="tr-TR" dirty="0" smtClean="0">
                <a:solidFill>
                  <a:schemeClr val="bg1"/>
                </a:solidFill>
              </a:rPr>
              <a:t> a </a:t>
            </a:r>
            <a:r>
              <a:rPr lang="tr-TR" dirty="0" err="1" smtClean="0">
                <a:solidFill>
                  <a:schemeClr val="bg1"/>
                </a:solidFill>
              </a:rPr>
              <a:t>movie</a:t>
            </a:r>
            <a:r>
              <a:rPr lang="tr-TR" dirty="0" smtClean="0">
                <a:solidFill>
                  <a:schemeClr val="bg1"/>
                </a:solidFill>
              </a:rPr>
              <a:t> yesterday. 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2050" name="Picture 2" descr="C:\Documents and Settings\Muhammed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4134">
            <a:off x="5280099" y="1337942"/>
            <a:ext cx="2541748" cy="191871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" name="Picture 2" descr="C:\Documents and Settings\Muhammed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9728">
            <a:off x="5325083" y="3814119"/>
            <a:ext cx="2542773" cy="2014498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6" name="5 Simge &quot;Yok&quot;"/>
          <p:cNvSpPr/>
          <p:nvPr/>
        </p:nvSpPr>
        <p:spPr>
          <a:xfrm>
            <a:off x="5429256" y="3857628"/>
            <a:ext cx="2357454" cy="2000240"/>
          </a:xfrm>
          <a:prstGeom prst="noSmok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 Was Onur in the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classroom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this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morning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</a:p>
          <a:p>
            <a:pPr>
              <a:buNone/>
            </a:pPr>
            <a:endParaRPr lang="tr-TR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Yes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he was.</a:t>
            </a:r>
          </a:p>
          <a:p>
            <a:pPr>
              <a:buNone/>
            </a:pP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   No he </a:t>
            </a:r>
            <a:r>
              <a:rPr lang="tr-TR" dirty="0" err="1" smtClean="0">
                <a:solidFill>
                  <a:schemeClr val="accent4">
                    <a:lumMod val="50000"/>
                  </a:schemeClr>
                </a:solidFill>
              </a:rPr>
              <a:t>wasn’t</a:t>
            </a:r>
            <a:r>
              <a:rPr lang="tr-TR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İçerik Yer Tutucusu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384547">
            <a:off x="1529670" y="471741"/>
            <a:ext cx="6118489" cy="56963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tr-TR" b="1" dirty="0" smtClean="0">
                <a:solidFill>
                  <a:schemeClr val="bg1"/>
                </a:solidFill>
              </a:rPr>
              <a:t>                             EXAMPLES:</a:t>
            </a: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tr-TR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Last year, I </a:t>
            </a:r>
            <a:r>
              <a:rPr lang="tr-TR" u="sng" dirty="0" smtClean="0">
                <a:solidFill>
                  <a:schemeClr val="bg1"/>
                </a:solidFill>
              </a:rPr>
              <a:t>travelLed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smtClean="0">
                <a:solidFill>
                  <a:schemeClr val="bg1"/>
                </a:solidFill>
              </a:rPr>
              <a:t>to Italy.</a:t>
            </a:r>
            <a:br>
              <a:rPr lang="tr-TR" dirty="0" smtClean="0">
                <a:solidFill>
                  <a:schemeClr val="bg1"/>
                </a:solidFill>
              </a:rPr>
            </a:b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dirty="0" err="1" smtClean="0">
                <a:solidFill>
                  <a:schemeClr val="bg1"/>
                </a:solidFill>
              </a:rPr>
              <a:t>Last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year</a:t>
            </a:r>
            <a:r>
              <a:rPr lang="tr-TR" dirty="0" smtClean="0">
                <a:solidFill>
                  <a:schemeClr val="bg1"/>
                </a:solidFill>
              </a:rPr>
              <a:t>, I </a:t>
            </a:r>
            <a:r>
              <a:rPr lang="tr-TR" u="sng" dirty="0" err="1" smtClean="0">
                <a:solidFill>
                  <a:schemeClr val="bg1"/>
                </a:solidFill>
              </a:rPr>
              <a:t>did</a:t>
            </a:r>
            <a:r>
              <a:rPr lang="tr-TR" dirty="0" err="1" smtClean="0">
                <a:solidFill>
                  <a:schemeClr val="bg1"/>
                </a:solidFill>
              </a:rPr>
              <a:t>n't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travel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to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Italy</a:t>
            </a:r>
            <a:r>
              <a:rPr lang="tr-TR" dirty="0" smtClean="0">
                <a:solidFill>
                  <a:schemeClr val="bg1"/>
                </a:solidFill>
              </a:rPr>
              <a:t>. </a:t>
            </a:r>
            <a:br>
              <a:rPr lang="tr-TR" dirty="0" smtClean="0">
                <a:solidFill>
                  <a:schemeClr val="bg1"/>
                </a:solidFill>
              </a:rPr>
            </a:br>
            <a:endParaRPr lang="tr-TR" dirty="0"/>
          </a:p>
        </p:txBody>
      </p:sp>
      <p:pic>
        <p:nvPicPr>
          <p:cNvPr id="3074" name="Picture 2" descr="C:\Documents and Settings\Muhammed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21342">
            <a:off x="5700709" y="3694482"/>
            <a:ext cx="2716838" cy="1660290"/>
          </a:xfrm>
          <a:prstGeom prst="rect">
            <a:avLst/>
          </a:prstGeom>
          <a:noFill/>
        </p:spPr>
      </p:pic>
      <p:pic>
        <p:nvPicPr>
          <p:cNvPr id="5" name="Picture 2" descr="C:\Documents and Settings\Muhammed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2799">
            <a:off x="5869346" y="1574839"/>
            <a:ext cx="2752578" cy="1682131"/>
          </a:xfrm>
          <a:prstGeom prst="rect">
            <a:avLst/>
          </a:prstGeom>
          <a:noFill/>
        </p:spPr>
      </p:pic>
      <p:sp>
        <p:nvSpPr>
          <p:cNvPr id="7" name="6 Simge &quot;Yok&quot;"/>
          <p:cNvSpPr/>
          <p:nvPr/>
        </p:nvSpPr>
        <p:spPr>
          <a:xfrm>
            <a:off x="5857884" y="3500438"/>
            <a:ext cx="2143140" cy="2071702"/>
          </a:xfrm>
          <a:prstGeom prst="noSmok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 She </a:t>
            </a:r>
            <a:r>
              <a:rPr lang="tr-TR" u="sng" dirty="0" err="1" smtClean="0">
                <a:solidFill>
                  <a:schemeClr val="bg1"/>
                </a:solidFill>
              </a:rPr>
              <a:t>washed</a:t>
            </a:r>
            <a:r>
              <a:rPr lang="tr-TR" dirty="0" smtClean="0">
                <a:solidFill>
                  <a:schemeClr val="bg1"/>
                </a:solidFill>
              </a:rPr>
              <a:t> her </a:t>
            </a:r>
            <a:r>
              <a:rPr lang="tr-TR" dirty="0" err="1" smtClean="0">
                <a:solidFill>
                  <a:schemeClr val="bg1"/>
                </a:solidFill>
              </a:rPr>
              <a:t>hands</a:t>
            </a:r>
            <a:r>
              <a:rPr lang="tr-TR" dirty="0">
                <a:solidFill>
                  <a:schemeClr val="bg1"/>
                </a:solidFill>
              </a:rPr>
              <a:t>.</a:t>
            </a:r>
            <a:r>
              <a:rPr lang="tr-TR" dirty="0" smtClean="0">
                <a:solidFill>
                  <a:schemeClr val="bg1"/>
                </a:solidFill>
              </a:rPr>
              <a:t/>
            </a:r>
            <a:br>
              <a:rPr lang="tr-TR" dirty="0" smtClean="0">
                <a:solidFill>
                  <a:schemeClr val="bg1"/>
                </a:solidFill>
              </a:rPr>
            </a:b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tr-TR" dirty="0">
              <a:solidFill>
                <a:schemeClr val="bg1"/>
              </a:solidFill>
            </a:endParaRPr>
          </a:p>
          <a:p>
            <a:pPr>
              <a:buNone/>
            </a:pPr>
            <a:endParaRPr lang="tr-TR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</a:rPr>
              <a:t>She </a:t>
            </a:r>
            <a:r>
              <a:rPr lang="tr-TR" u="sng" dirty="0" err="1" smtClean="0">
                <a:solidFill>
                  <a:schemeClr val="bg1"/>
                </a:solidFill>
              </a:rPr>
              <a:t>did</a:t>
            </a:r>
            <a:r>
              <a:rPr lang="tr-TR" dirty="0" err="1" smtClean="0">
                <a:solidFill>
                  <a:schemeClr val="bg1"/>
                </a:solidFill>
              </a:rPr>
              <a:t>n't</a:t>
            </a:r>
            <a:r>
              <a:rPr lang="tr-TR" dirty="0" smtClean="0">
                <a:solidFill>
                  <a:schemeClr val="bg1"/>
                </a:solidFill>
              </a:rPr>
              <a:t> </a:t>
            </a:r>
            <a:r>
              <a:rPr lang="tr-TR" dirty="0" err="1" smtClean="0">
                <a:solidFill>
                  <a:schemeClr val="bg1"/>
                </a:solidFill>
              </a:rPr>
              <a:t>wash</a:t>
            </a:r>
            <a:r>
              <a:rPr lang="tr-TR" dirty="0" smtClean="0">
                <a:solidFill>
                  <a:schemeClr val="bg1"/>
                </a:solidFill>
              </a:rPr>
              <a:t> her </a:t>
            </a:r>
            <a:r>
              <a:rPr lang="tr-TR" dirty="0" err="1" smtClean="0">
                <a:solidFill>
                  <a:schemeClr val="bg1"/>
                </a:solidFill>
              </a:rPr>
              <a:t>hands</a:t>
            </a:r>
            <a:r>
              <a:rPr lang="tr-TR" dirty="0">
                <a:solidFill>
                  <a:schemeClr val="bg1"/>
                </a:solidFill>
              </a:rPr>
              <a:t>.</a:t>
            </a:r>
            <a:endParaRPr lang="tr-TR" dirty="0"/>
          </a:p>
        </p:txBody>
      </p:sp>
      <p:pic>
        <p:nvPicPr>
          <p:cNvPr id="4098" name="Picture 2" descr="C:\Documents and Settings\Muhammed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8948">
            <a:off x="5195066" y="1558162"/>
            <a:ext cx="2851161" cy="2172313"/>
          </a:xfrm>
          <a:prstGeom prst="rect">
            <a:avLst/>
          </a:prstGeom>
          <a:noFill/>
        </p:spPr>
      </p:pic>
      <p:pic>
        <p:nvPicPr>
          <p:cNvPr id="6" name="Picture 2" descr="C:\Documents and Settings\Muhammed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75106">
            <a:off x="5323689" y="3879359"/>
            <a:ext cx="2909751" cy="2172313"/>
          </a:xfrm>
          <a:prstGeom prst="rect">
            <a:avLst/>
          </a:prstGeom>
          <a:noFill/>
        </p:spPr>
      </p:pic>
      <p:sp>
        <p:nvSpPr>
          <p:cNvPr id="7" name="6 Simge &quot;Yok&quot;"/>
          <p:cNvSpPr/>
          <p:nvPr/>
        </p:nvSpPr>
        <p:spPr>
          <a:xfrm>
            <a:off x="5643570" y="3929066"/>
            <a:ext cx="2286016" cy="2071702"/>
          </a:xfrm>
          <a:prstGeom prst="noSmoking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i="1" dirty="0" smtClean="0">
                <a:solidFill>
                  <a:schemeClr val="bg1"/>
                </a:solidFill>
              </a:rPr>
              <a:t> </a:t>
            </a:r>
            <a:r>
              <a:rPr lang="tr-TR" sz="4800" i="1" dirty="0" smtClean="0">
                <a:solidFill>
                  <a:schemeClr val="bg1"/>
                </a:solidFill>
              </a:rPr>
              <a:t>I visited </a:t>
            </a:r>
            <a:r>
              <a:rPr lang="tr-TR" sz="4800" i="1" dirty="0" err="1" smtClean="0">
                <a:solidFill>
                  <a:schemeClr val="bg1"/>
                </a:solidFill>
              </a:rPr>
              <a:t>my</a:t>
            </a:r>
            <a:r>
              <a:rPr lang="tr-TR" sz="4800" i="1" dirty="0" smtClean="0">
                <a:solidFill>
                  <a:schemeClr val="bg1"/>
                </a:solidFill>
              </a:rPr>
              <a:t> </a:t>
            </a:r>
            <a:r>
              <a:rPr lang="tr-TR" sz="4800" i="1" dirty="0" err="1" smtClean="0">
                <a:solidFill>
                  <a:schemeClr val="bg1"/>
                </a:solidFill>
              </a:rPr>
              <a:t>grandpa</a:t>
            </a:r>
            <a:r>
              <a:rPr lang="tr-TR" sz="4800" i="1" dirty="0" smtClean="0">
                <a:solidFill>
                  <a:schemeClr val="bg1"/>
                </a:solidFill>
              </a:rPr>
              <a:t> </a:t>
            </a:r>
            <a:endParaRPr lang="tr-TR" sz="4800" i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Documents and Settings\Muhammed\Desktop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603">
            <a:off x="4036013" y="2597290"/>
            <a:ext cx="3861926" cy="3357586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357166"/>
            <a:ext cx="6500858" cy="6143644"/>
          </a:xfrm>
          <a:effectLst>
            <a:glow rad="101600">
              <a:srgbClr val="92D050">
                <a:alpha val="60000"/>
              </a:srgb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it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rain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yesterday?</a:t>
            </a:r>
          </a:p>
          <a:p>
            <a:pPr>
              <a:lnSpc>
                <a:spcPct val="90000"/>
              </a:lnSpc>
            </a:pPr>
            <a:endParaRPr lang="tr-TR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Yes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,it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rained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yesterday.</a:t>
            </a:r>
          </a:p>
          <a:p>
            <a:pPr>
              <a:lnSpc>
                <a:spcPct val="90000"/>
              </a:lnSpc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No,it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didn’t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rain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yesterday.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</a:rPr>
              <a:t>EXAMPLES: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they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play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basketball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yesterday?</a:t>
            </a:r>
          </a:p>
          <a:p>
            <a:pPr>
              <a:buNone/>
            </a:pPr>
            <a:endParaRPr lang="tr-TR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Yes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,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they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played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basketball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No,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they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didn’t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play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tr-TR" dirty="0" err="1" smtClean="0">
                <a:solidFill>
                  <a:schemeClr val="bg1"/>
                </a:solidFill>
                <a:latin typeface="Comic Sans MS" pitchFamily="66" charset="0"/>
              </a:rPr>
              <a:t>basketball</a:t>
            </a:r>
            <a:r>
              <a:rPr lang="tr-TR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280</Words>
  <Application>Microsoft Office PowerPoint</Application>
  <PresentationFormat>On-screen Show (4:3)</PresentationFormat>
  <Paragraphs>75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Ofis Teması</vt:lpstr>
      <vt:lpstr>Teacher: Didem YILMAZ</vt:lpstr>
      <vt:lpstr>DID/DIDN’T </vt:lpstr>
      <vt:lpstr>EXAMPLES:</vt:lpstr>
      <vt:lpstr>Slide 4</vt:lpstr>
      <vt:lpstr>EXAMPLES:</vt:lpstr>
      <vt:lpstr>EXAMPLES:</vt:lpstr>
      <vt:lpstr>Slide 7</vt:lpstr>
      <vt:lpstr>EXAMPLES:</vt:lpstr>
      <vt:lpstr>EXAMPLES:</vt:lpstr>
      <vt:lpstr>EXAMPLES:</vt:lpstr>
      <vt:lpstr>EXAMPLES:</vt:lpstr>
      <vt:lpstr>EXAMPLES:</vt:lpstr>
      <vt:lpstr>EXAMPLES:</vt:lpstr>
      <vt:lpstr>EXAMPLES:</vt:lpstr>
      <vt:lpstr>Slide 15</vt:lpstr>
      <vt:lpstr>Slide 16</vt:lpstr>
      <vt:lpstr>They were funny in the theatre. </vt:lpstr>
      <vt:lpstr>Slide 18</vt:lpstr>
      <vt:lpstr>Slide 19</vt:lpstr>
      <vt:lpstr>Slide 20</vt:lpstr>
      <vt:lpstr>Slide 21</vt:lpstr>
      <vt:lpstr>Slide 22</vt:lpstr>
      <vt:lpstr>I was smart,hardworking in 2010 </vt:lpstr>
      <vt:lpstr>He was a populer singer </vt:lpstr>
      <vt:lpstr>I was very happy last summer </vt:lpstr>
      <vt:lpstr>It  was ill yesterday </vt:lpstr>
      <vt:lpstr>I was late for school yesterday.</vt:lpstr>
      <vt:lpstr>   You  wasn’t happy yesterday. </vt:lpstr>
      <vt:lpstr>Slide 29</vt:lpstr>
      <vt:lpstr>Slide 30</vt:lpstr>
      <vt:lpstr>Slide 31</vt:lpstr>
    </vt:vector>
  </TitlesOfParts>
  <Company>www.SacoreY.com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Was/Were</dc:title>
  <dc:creator>SacoreYXP 2009</dc:creator>
  <cp:lastModifiedBy>ELT</cp:lastModifiedBy>
  <cp:revision>14</cp:revision>
  <dcterms:created xsi:type="dcterms:W3CDTF">2011-03-22T15:53:36Z</dcterms:created>
  <dcterms:modified xsi:type="dcterms:W3CDTF">2011-04-25T17:49:25Z</dcterms:modified>
</cp:coreProperties>
</file>