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9" r:id="rId4"/>
    <p:sldId id="258" r:id="rId5"/>
    <p:sldId id="260" r:id="rId6"/>
    <p:sldId id="275" r:id="rId7"/>
    <p:sldId id="261" r:id="rId8"/>
    <p:sldId id="262" r:id="rId9"/>
    <p:sldId id="274" r:id="rId10"/>
    <p:sldId id="263" r:id="rId11"/>
    <p:sldId id="269" r:id="rId12"/>
    <p:sldId id="264" r:id="rId13"/>
    <p:sldId id="271" r:id="rId14"/>
    <p:sldId id="265" r:id="rId15"/>
    <p:sldId id="273" r:id="rId16"/>
    <p:sldId id="272" r:id="rId17"/>
    <p:sldId id="270" r:id="rId18"/>
    <p:sldId id="266" r:id="rId19"/>
    <p:sldId id="267" r:id="rId20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2DE5"/>
    <a:srgbClr val="080808"/>
    <a:srgbClr val="29F75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Yuvarlatılmış Çapraz Köşeli Dikdörtgen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E58CAE5-B40F-4BBA-8D3E-655684C8DCC9}" type="datetimeFigureOut">
              <a:rPr lang="tr-TR" smtClean="0"/>
              <a:pPr/>
              <a:t>08.11.2010</a:t>
            </a:fld>
            <a:endParaRPr lang="tr-TR"/>
          </a:p>
        </p:txBody>
      </p:sp>
      <p:sp>
        <p:nvSpPr>
          <p:cNvPr id="11" name="10 Slayt Numarası Yer Tutucusu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4B14194-4530-424F-9920-92160F781760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2" name="11 Altbilgi Yer Tutucusu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tr-TR"/>
          </a:p>
        </p:txBody>
      </p:sp>
    </p:spTree>
  </p:cSld>
  <p:clrMapOvr>
    <a:masterClrMapping/>
  </p:clrMapOvr>
  <p:transition spd="slow">
    <p:split orient="vert" dir="in"/>
    <p:sndAc>
      <p:stSnd>
        <p:snd r:embed="rId1" name="camera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58CAE5-B40F-4BBA-8D3E-655684C8DCC9}" type="datetimeFigureOut">
              <a:rPr lang="tr-TR" smtClean="0"/>
              <a:pPr/>
              <a:t>08.11.2010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B14194-4530-424F-9920-92160F78176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split orient="vert" dir="in"/>
    <p:sndAc>
      <p:stSnd>
        <p:snd r:embed="rId1" name="camera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58CAE5-B40F-4BBA-8D3E-655684C8DCC9}" type="datetimeFigureOut">
              <a:rPr lang="tr-TR" smtClean="0"/>
              <a:pPr/>
              <a:t>08.11.2010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B14194-4530-424F-9920-92160F78176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split orient="vert" dir="in"/>
    <p:sndAc>
      <p:stSnd>
        <p:snd r:embed="rId1" name="camera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ikdörtgen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58CAE5-B40F-4BBA-8D3E-655684C8DCC9}" type="datetimeFigureOut">
              <a:rPr lang="tr-TR" smtClean="0"/>
              <a:pPr/>
              <a:t>08.11.2010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B14194-4530-424F-9920-92160F78176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split orient="vert" dir="in"/>
    <p:sndAc>
      <p:stSnd>
        <p:snd r:embed="rId1" name="camera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ikdörtgen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8" name="7 Veri Yer Tutucusu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E58CAE5-B40F-4BBA-8D3E-655684C8DCC9}" type="datetimeFigureOut">
              <a:rPr lang="tr-TR" smtClean="0"/>
              <a:pPr/>
              <a:t>08.11.2010</a:t>
            </a:fld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4B14194-4530-424F-9920-92160F781760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plit orient="vert" dir="in"/>
    <p:sndAc>
      <p:stSnd>
        <p:snd r:embed="rId1" name="camera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58CAE5-B40F-4BBA-8D3E-655684C8DCC9}" type="datetimeFigureOut">
              <a:rPr lang="tr-TR" smtClean="0"/>
              <a:pPr/>
              <a:t>08.11.2010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4B14194-4530-424F-9920-92160F781760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Dikdörtgen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split orient="vert" dir="in"/>
    <p:sndAc>
      <p:stSnd>
        <p:snd r:embed="rId1" name="camera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Dikdörtgen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Dikdörtgen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58CAE5-B40F-4BBA-8D3E-655684C8DCC9}" type="datetimeFigureOut">
              <a:rPr lang="tr-TR" smtClean="0"/>
              <a:pPr/>
              <a:t>08.11.2010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4B14194-4530-424F-9920-92160F78176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split orient="vert" dir="in"/>
    <p:sndAc>
      <p:stSnd>
        <p:snd r:embed="rId1" name="camera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58CAE5-B40F-4BBA-8D3E-655684C8DCC9}" type="datetimeFigureOut">
              <a:rPr lang="tr-TR" smtClean="0"/>
              <a:pPr/>
              <a:t>08.11.2010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B14194-4530-424F-9920-92160F781760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7" name="6 Dikdörtgen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split orient="vert" dir="in"/>
    <p:sndAc>
      <p:stSnd>
        <p:snd r:embed="rId1" name="camera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58CAE5-B40F-4BBA-8D3E-655684C8DCC9}" type="datetimeFigureOut">
              <a:rPr lang="tr-TR" smtClean="0"/>
              <a:pPr/>
              <a:t>08.11.2010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B14194-4530-424F-9920-92160F78176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split orient="vert" dir="in"/>
    <p:sndAc>
      <p:stSnd>
        <p:snd r:embed="rId1" name="camera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Dikdörtgen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9" name="8 Veri Yer Tutucusu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E58CAE5-B40F-4BBA-8D3E-655684C8DCC9}" type="datetimeFigureOut">
              <a:rPr lang="tr-TR" smtClean="0"/>
              <a:pPr/>
              <a:t>08.11.2010</a:t>
            </a:fld>
            <a:endParaRPr lang="tr-TR"/>
          </a:p>
        </p:txBody>
      </p:sp>
      <p:sp>
        <p:nvSpPr>
          <p:cNvPr id="10" name="9 Slayt Numarası Yer Tutucusu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4B14194-4530-424F-9920-92160F781760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Altbilgi Yer Tutucusu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plit orient="vert" dir="in"/>
    <p:sndAc>
      <p:stSnd>
        <p:snd r:embed="rId1" name="camera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3" name="12 Resim Yer Tutucusu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tr-TR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Resim eklemek için simgeyi tıklatın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Veri Yer Tutucusu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E58CAE5-B40F-4BBA-8D3E-655684C8DCC9}" type="datetimeFigureOut">
              <a:rPr lang="tr-TR" smtClean="0"/>
              <a:pPr/>
              <a:t>08.11.2010</a:t>
            </a:fld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4B14194-4530-424F-9920-92160F781760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tr-TR"/>
          </a:p>
        </p:txBody>
      </p:sp>
    </p:spTree>
  </p:cSld>
  <p:clrMapOvr>
    <a:masterClrMapping/>
  </p:clrMapOvr>
  <p:transition spd="slow">
    <p:split orient="vert" dir="in"/>
    <p:sndAc>
      <p:stSnd>
        <p:snd r:embed="rId1" name="camera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Yuvarlatılmış Çapraz Köşeli Dikdörtgen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AE58CAE5-B40F-4BBA-8D3E-655684C8DCC9}" type="datetimeFigureOut">
              <a:rPr lang="tr-TR" smtClean="0"/>
              <a:pPr/>
              <a:t>08.11.2010</a:t>
            </a:fld>
            <a:endParaRPr lang="tr-TR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24B14194-4530-424F-9920-92160F781760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slow">
    <p:split orient="vert" dir="in"/>
    <p:sndAc>
      <p:stSnd>
        <p:snd r:embed="rId13" name="camera.wav"/>
      </p:stSnd>
    </p:sndAc>
  </p:transition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1981200" y="2209800"/>
            <a:ext cx="5257800" cy="12192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tr-TR" sz="7200" dirty="0" smtClean="0">
                <a:ln w="7620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My  Family </a:t>
            </a:r>
            <a:endParaRPr lang="tr-TR" sz="7200" dirty="0">
              <a:ln w="76200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plit orient="vert" dir="in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 rot="703563">
            <a:off x="602634" y="444919"/>
            <a:ext cx="4495800" cy="1143000"/>
          </a:xfrm>
        </p:spPr>
        <p:txBody>
          <a:bodyPr/>
          <a:lstStyle/>
          <a:p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I LİKE …</a:t>
            </a:r>
            <a:endParaRPr lang="tr-T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 rot="21114028">
            <a:off x="636585" y="1774548"/>
            <a:ext cx="8229600" cy="4526280"/>
          </a:xfrm>
        </p:spPr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I </a:t>
            </a:r>
            <a:r>
              <a:rPr lang="tr-TR" dirty="0" err="1" smtClean="0">
                <a:solidFill>
                  <a:srgbClr val="FF0000"/>
                </a:solidFill>
              </a:rPr>
              <a:t>like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err="1" smtClean="0">
                <a:solidFill>
                  <a:srgbClr val="FF0000"/>
                </a:solidFill>
              </a:rPr>
              <a:t>Eating</a:t>
            </a:r>
            <a:r>
              <a:rPr lang="tr-TR" dirty="0" smtClean="0">
                <a:solidFill>
                  <a:srgbClr val="FF0000"/>
                </a:solidFill>
              </a:rPr>
              <a:t> pizza</a:t>
            </a:r>
            <a:endParaRPr lang="tr-TR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tr-TR" dirty="0" smtClean="0">
                <a:solidFill>
                  <a:srgbClr val="FFFF00"/>
                </a:solidFill>
              </a:rPr>
              <a:t> I </a:t>
            </a:r>
            <a:r>
              <a:rPr lang="tr-TR" dirty="0" err="1" smtClean="0">
                <a:solidFill>
                  <a:srgbClr val="FFFF00"/>
                </a:solidFill>
              </a:rPr>
              <a:t>like</a:t>
            </a:r>
            <a:r>
              <a:rPr lang="tr-TR" dirty="0" smtClean="0">
                <a:solidFill>
                  <a:srgbClr val="FFFF00"/>
                </a:solidFill>
              </a:rPr>
              <a:t> </a:t>
            </a:r>
            <a:r>
              <a:rPr lang="tr-TR" dirty="0" err="1" smtClean="0">
                <a:solidFill>
                  <a:srgbClr val="FFFF00"/>
                </a:solidFill>
              </a:rPr>
              <a:t>listenıng</a:t>
            </a:r>
            <a:r>
              <a:rPr lang="tr-TR" dirty="0" smtClean="0">
                <a:solidFill>
                  <a:srgbClr val="FFFF00"/>
                </a:solidFill>
              </a:rPr>
              <a:t>  to music </a:t>
            </a:r>
          </a:p>
          <a:p>
            <a:r>
              <a:rPr lang="tr-TR" dirty="0" smtClean="0">
                <a:solidFill>
                  <a:srgbClr val="F32DE5"/>
                </a:solidFill>
              </a:rPr>
              <a:t>I like picnic</a:t>
            </a:r>
          </a:p>
          <a:p>
            <a:r>
              <a:rPr lang="tr-TR" dirty="0" smtClean="0">
                <a:solidFill>
                  <a:srgbClr val="29F750"/>
                </a:solidFill>
              </a:rPr>
              <a:t>I like go to holiday</a:t>
            </a:r>
          </a:p>
          <a:p>
            <a:pPr>
              <a:buNone/>
            </a:pPr>
            <a:endParaRPr lang="tr-TR" dirty="0" smtClean="0">
              <a:solidFill>
                <a:srgbClr val="080808"/>
              </a:solidFill>
            </a:endParaRPr>
          </a:p>
          <a:p>
            <a:pPr>
              <a:buNone/>
            </a:pPr>
            <a:r>
              <a:rPr lang="tr-TR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026" name="Music"/>
          <p:cNvSpPr>
            <a:spLocks noEditPoints="1" noChangeArrowheads="1"/>
          </p:cNvSpPr>
          <p:nvPr/>
        </p:nvSpPr>
        <p:spPr bwMode="auto">
          <a:xfrm rot="475752">
            <a:off x="6116194" y="2515053"/>
            <a:ext cx="1214025" cy="1481674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27" name="Music"/>
          <p:cNvSpPr>
            <a:spLocks noEditPoints="1" noChangeArrowheads="1"/>
          </p:cNvSpPr>
          <p:nvPr/>
        </p:nvSpPr>
        <p:spPr bwMode="auto">
          <a:xfrm rot="20922190">
            <a:off x="5272670" y="3521068"/>
            <a:ext cx="1042144" cy="1032865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rgbClr val="080808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1028" name="Music"/>
          <p:cNvSpPr>
            <a:spLocks noEditPoints="1" noChangeArrowheads="1"/>
          </p:cNvSpPr>
          <p:nvPr/>
        </p:nvSpPr>
        <p:spPr bwMode="auto">
          <a:xfrm rot="1768973">
            <a:off x="6595908" y="3641157"/>
            <a:ext cx="1337758" cy="1454504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rgbClr val="0070C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1030" name="plant"/>
          <p:cNvSpPr>
            <a:spLocks noEditPoints="1" noChangeArrowheads="1"/>
          </p:cNvSpPr>
          <p:nvPr/>
        </p:nvSpPr>
        <p:spPr bwMode="auto">
          <a:xfrm>
            <a:off x="1447800" y="533400"/>
            <a:ext cx="1066800" cy="11239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</p:spTree>
  </p:cSld>
  <p:clrMapOvr>
    <a:masterClrMapping/>
  </p:clrMapOvr>
  <p:transition spd="slow">
    <p:split orient="vert" dir="in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Sema02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rot="21035857">
            <a:off x="1645738" y="559381"/>
            <a:ext cx="5448699" cy="5669920"/>
          </a:xfrm>
        </p:spPr>
      </p:pic>
      <p:sp>
        <p:nvSpPr>
          <p:cNvPr id="3" name="2 Dikdörtgen"/>
          <p:cNvSpPr/>
          <p:nvPr/>
        </p:nvSpPr>
        <p:spPr>
          <a:xfrm rot="20721007">
            <a:off x="2674653" y="4872375"/>
            <a:ext cx="67120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LeftDown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/>
                <a:solidFill>
                  <a:schemeClr val="accent3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I LİKE SWİMMİNG</a:t>
            </a:r>
            <a:endParaRPr lang="tr-TR" sz="5400" b="1" cap="none" spc="0" dirty="0">
              <a:ln/>
              <a:solidFill>
                <a:schemeClr val="accent3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>
    <p:split orient="vert" dir="in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324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r-TR" dirty="0" smtClean="0"/>
              <a:t>                              </a:t>
            </a:r>
          </a:p>
          <a:p>
            <a:pPr>
              <a:buNone/>
            </a:pPr>
            <a:r>
              <a:rPr lang="tr-TR" dirty="0"/>
              <a:t> </a:t>
            </a:r>
            <a:r>
              <a:rPr lang="tr-TR" dirty="0" smtClean="0"/>
              <a:t>                    I like mosque</a:t>
            </a: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smtClean="0"/>
              <a:t>                              I like rabbit</a:t>
            </a:r>
            <a:endParaRPr lang="tr-TR" dirty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/>
              <a:t> </a:t>
            </a:r>
            <a:r>
              <a:rPr lang="tr-TR" dirty="0" smtClean="0"/>
              <a:t>                             </a:t>
            </a: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/>
              <a:t> </a:t>
            </a:r>
            <a:r>
              <a:rPr lang="tr-TR" dirty="0" smtClean="0"/>
              <a:t>                             I like playing tennis</a:t>
            </a:r>
          </a:p>
          <a:p>
            <a:pPr>
              <a:buNone/>
            </a:pPr>
            <a:endParaRPr lang="tr-TR" dirty="0"/>
          </a:p>
        </p:txBody>
      </p:sp>
      <p:pic>
        <p:nvPicPr>
          <p:cNvPr id="8204" name="Picture 12" descr="C:\Program Files\Microsoft Office\MEDIA\CAGCAT10\j0301050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609600"/>
            <a:ext cx="1820862" cy="1219919"/>
          </a:xfrm>
          <a:prstGeom prst="rect">
            <a:avLst/>
          </a:prstGeom>
          <a:noFill/>
        </p:spPr>
      </p:pic>
      <p:pic>
        <p:nvPicPr>
          <p:cNvPr id="8205" name="Picture 13" descr="C:\Program Files\Microsoft Office\MEDIA\CAGCAT10\j0304933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2209800"/>
            <a:ext cx="1819275" cy="1519118"/>
          </a:xfrm>
          <a:prstGeom prst="rect">
            <a:avLst/>
          </a:prstGeom>
          <a:noFill/>
        </p:spPr>
      </p:pic>
      <p:pic>
        <p:nvPicPr>
          <p:cNvPr id="8206" name="Picture 14" descr="C:\Program Files\Microsoft Office\MEDIA\CAGCAT10\j0301480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4800600"/>
            <a:ext cx="1798638" cy="112236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 dir="in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Görüntü07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rot="20963240">
            <a:off x="914400" y="914400"/>
            <a:ext cx="3581400" cy="5135562"/>
          </a:xfrm>
        </p:spPr>
      </p:pic>
      <p:pic>
        <p:nvPicPr>
          <p:cNvPr id="6" name="Picture 2" descr="C:\Documents and Settings\Administrator\Desktop\arife\Originals\Görüntü07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63594">
            <a:off x="4138561" y="817557"/>
            <a:ext cx="3417348" cy="511841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 dir="in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Administrator\Desktop\arife\ğğ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286000"/>
            <a:ext cx="4224338" cy="3727450"/>
          </a:xfrm>
          <a:prstGeom prst="rect">
            <a:avLst/>
          </a:prstGeom>
          <a:noFill/>
          <a:ln w="57150">
            <a:solidFill>
              <a:schemeClr val="bg1">
                <a:lumMod val="95000"/>
                <a:lumOff val="5000"/>
              </a:schemeClr>
            </a:solidFill>
          </a:ln>
        </p:spPr>
      </p:pic>
      <p:pic>
        <p:nvPicPr>
          <p:cNvPr id="9219" name="Picture 3" descr="C:\Documents and Settings\Administrator\Desktop\arife\i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134694">
            <a:off x="3006964" y="4114125"/>
            <a:ext cx="2209043" cy="1995538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</p:pic>
      <p:sp>
        <p:nvSpPr>
          <p:cNvPr id="6" name="5 Dikdörtgen"/>
          <p:cNvSpPr/>
          <p:nvPr/>
        </p:nvSpPr>
        <p:spPr>
          <a:xfrm>
            <a:off x="381000" y="228600"/>
            <a:ext cx="8382000" cy="1692771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tr-T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MY FAVORİTE TEAM İS GALATASARAY</a:t>
            </a:r>
          </a:p>
          <a:p>
            <a:pPr algn="ctr"/>
            <a:r>
              <a:rPr lang="tr-TR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My </a:t>
            </a:r>
            <a:r>
              <a:rPr lang="tr-TR" sz="36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favorite</a:t>
            </a:r>
            <a:r>
              <a:rPr lang="tr-TR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tr-TR" sz="36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footboller</a:t>
            </a:r>
            <a:r>
              <a:rPr lang="tr-TR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is Arda Turan</a:t>
            </a:r>
          </a:p>
          <a:p>
            <a:pPr algn="ctr"/>
            <a:endParaRPr lang="tr-TR" sz="36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pic>
        <p:nvPicPr>
          <p:cNvPr id="1027" name="Picture 3" descr="C:\Documents and Settings\Administrator\Desktop\arife\vcxzgvsdfz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2514600"/>
            <a:ext cx="2209800" cy="37338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</p:spTree>
  </p:cSld>
  <p:clrMapOvr>
    <a:masterClrMapping/>
  </p:clrMapOvr>
  <p:transition spd="slow">
    <p:split orient="vert" dir="in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Muhammed\Desktop\h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457200"/>
            <a:ext cx="6858001" cy="5257800"/>
          </a:xfrm>
          <a:prstGeom prst="rect">
            <a:avLst/>
          </a:prstGeom>
          <a:noFill/>
        </p:spPr>
      </p:pic>
      <p:sp>
        <p:nvSpPr>
          <p:cNvPr id="4" name="3 Başlık"/>
          <p:cNvSpPr>
            <a:spLocks noGrp="1"/>
          </p:cNvSpPr>
          <p:nvPr>
            <p:ph type="title"/>
          </p:nvPr>
        </p:nvSpPr>
        <p:spPr>
          <a:xfrm>
            <a:off x="381000" y="5486400"/>
            <a:ext cx="8229600" cy="1143000"/>
          </a:xfrm>
        </p:spPr>
        <p:txBody>
          <a:bodyPr/>
          <a:lstStyle/>
          <a:p>
            <a:r>
              <a:rPr lang="tr-T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My </a:t>
            </a:r>
            <a:r>
              <a:rPr lang="tr-TR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class</a:t>
            </a:r>
            <a:endParaRPr lang="tr-TR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plit orient="vert" dir="in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İçerik Yer Tutucusu" descr="tt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76600" y="304800"/>
            <a:ext cx="5562600" cy="5572125"/>
          </a:xfrm>
        </p:spPr>
      </p:pic>
      <p:pic>
        <p:nvPicPr>
          <p:cNvPr id="4" name="Picture 2" descr="C:\Documents and Settings\Administrator\Desktop\arife\jj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04800"/>
            <a:ext cx="2619375" cy="3810000"/>
          </a:xfrm>
          <a:prstGeom prst="rect">
            <a:avLst/>
          </a:prstGeom>
          <a:noFill/>
        </p:spPr>
      </p:pic>
      <p:pic>
        <p:nvPicPr>
          <p:cNvPr id="2051" name="Picture 3" descr="C:\Documents and Settings\Administrator\Desktop\arife\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893648">
            <a:off x="441176" y="4194963"/>
            <a:ext cx="2946400" cy="23875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 dir="in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2362200"/>
            <a:ext cx="8229600" cy="1143000"/>
          </a:xfrm>
        </p:spPr>
        <p:txBody>
          <a:bodyPr>
            <a:normAutofit fontScale="90000"/>
            <a:scene3d>
              <a:camera prst="isometricOffAxis2Lef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lang="tr-TR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MY FLOWERS LOOK VERY NİCE. I WATER THEM EVERY DAY.</a:t>
            </a:r>
            <a:endParaRPr lang="tr-TR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3 İçerik Yer Tutucusu" descr="Nilüfer çiçekleri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rot="21233278">
            <a:off x="2120302" y="3272595"/>
            <a:ext cx="2935342" cy="2769637"/>
          </a:xfrm>
        </p:spPr>
      </p:pic>
    </p:spTree>
  </p:cSld>
  <p:clrMapOvr>
    <a:masterClrMapping/>
  </p:clrMapOvr>
  <p:transition spd="slow">
    <p:split orient="vert" dir="in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 rot="21313184">
            <a:off x="348704" y="3049372"/>
            <a:ext cx="8229600" cy="2889618"/>
          </a:xfrm>
        </p:spPr>
        <p:txBody>
          <a:bodyPr>
            <a:normAutofit/>
            <a:scene3d>
              <a:camera prst="orthographicFront">
                <a:rot lat="0" lon="300000" rev="0"/>
              </a:camera>
              <a:lightRig rig="threePt" dir="t"/>
            </a:scene3d>
            <a:sp3d extrusionH="234950" contourW="69850">
              <a:bevelT w="44450" h="38100" prst="slope"/>
              <a:bevelB w="38100" h="38100" prst="angle"/>
              <a:extrusionClr>
                <a:schemeClr val="tx1">
                  <a:lumMod val="50000"/>
                </a:schemeClr>
              </a:extrusionClr>
              <a:contourClr>
                <a:schemeClr val="tx2">
                  <a:lumMod val="10000"/>
                </a:schemeClr>
              </a:contourClr>
            </a:sp3d>
          </a:bodyPr>
          <a:lstStyle/>
          <a:p>
            <a:r>
              <a:rPr lang="tr-TR" sz="4000" b="1" dirty="0" smtClean="0">
                <a:ln cmpd="thickThin">
                  <a:solidFill>
                    <a:schemeClr val="tx1"/>
                  </a:solidFill>
                  <a:prstDash val="dash"/>
                  <a:miter lim="800000"/>
                </a:ln>
                <a:effectLst>
                  <a:outerShdw blurRad="533400" dist="1244600" dir="2280000" algn="ctr" rotWithShape="0">
                    <a:schemeClr val="tx1">
                      <a:lumMod val="75000"/>
                      <a:alpha val="51000"/>
                    </a:schemeClr>
                  </a:outerShdw>
                </a:effectLst>
              </a:rPr>
              <a:t>I DONT LİKE LİE </a:t>
            </a:r>
          </a:p>
          <a:p>
            <a:r>
              <a:rPr lang="tr-TR" sz="4000" b="1" dirty="0" smtClean="0">
                <a:ln cmpd="thickThin">
                  <a:solidFill>
                    <a:schemeClr val="tx1"/>
                  </a:solidFill>
                  <a:prstDash val="dash"/>
                  <a:miter lim="800000"/>
                </a:ln>
                <a:effectLst>
                  <a:outerShdw blurRad="533400" dist="1244600" dir="2280000" algn="ctr" rotWithShape="0">
                    <a:schemeClr val="tx1">
                      <a:lumMod val="75000"/>
                      <a:alpha val="51000"/>
                    </a:schemeClr>
                  </a:outerShdw>
                </a:effectLst>
              </a:rPr>
              <a:t>I DONT LİKE STEAL</a:t>
            </a:r>
            <a:endParaRPr lang="tr-TR" sz="4000" b="1" dirty="0">
              <a:ln cmpd="thickThin">
                <a:solidFill>
                  <a:schemeClr val="tx1"/>
                </a:solidFill>
                <a:prstDash val="dash"/>
                <a:miter lim="800000"/>
              </a:ln>
              <a:effectLst>
                <a:outerShdw blurRad="533400" dist="1244600" dir="2280000" algn="ctr" rotWithShape="0">
                  <a:schemeClr val="tx1">
                    <a:lumMod val="75000"/>
                    <a:alpha val="51000"/>
                  </a:schemeClr>
                </a:outerShdw>
              </a:effectLst>
            </a:endParaRPr>
          </a:p>
        </p:txBody>
      </p:sp>
      <p:sp>
        <p:nvSpPr>
          <p:cNvPr id="6" name="5 Başlık"/>
          <p:cNvSpPr>
            <a:spLocks noGrp="1"/>
          </p:cNvSpPr>
          <p:nvPr>
            <p:ph type="title"/>
          </p:nvPr>
        </p:nvSpPr>
        <p:spPr>
          <a:xfrm rot="508681">
            <a:off x="-1713308" y="1133799"/>
            <a:ext cx="8229600" cy="1143000"/>
          </a:xfrm>
        </p:spPr>
        <p:txBody>
          <a:bodyPr/>
          <a:lstStyle/>
          <a:p>
            <a:r>
              <a:rPr lang="tr-TR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I DONT LİKE</a:t>
            </a:r>
            <a:endParaRPr lang="tr-TR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0" name="Picture 2" descr="C:\Program Files\Microsoft Office\MEDIA\CAGCAT10\j0305493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14515">
            <a:off x="6400800" y="3733800"/>
            <a:ext cx="2343150" cy="27051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 dir="in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 rot="799899">
            <a:off x="56912" y="4663828"/>
            <a:ext cx="5556503" cy="1143000"/>
          </a:xfrm>
        </p:spPr>
        <p:txBody>
          <a:bodyPr>
            <a:noAutofit/>
          </a:bodyPr>
          <a:lstStyle/>
          <a:p>
            <a:r>
              <a:rPr lang="tr-TR" sz="8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SEE YOU </a:t>
            </a:r>
            <a:endParaRPr lang="tr-TR" sz="8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 rot="20411881">
            <a:off x="529963" y="1040026"/>
            <a:ext cx="5273919" cy="1772594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>
              <a:buNone/>
            </a:pPr>
            <a:r>
              <a:rPr lang="tr-TR" sz="8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GOOD  BYE</a:t>
            </a:r>
            <a:endParaRPr lang="tr-TR" sz="8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1266" name="Picture 2" descr="C:\Program Files\Microsoft Office\MEDIA\CAGCAT10\j0281904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228600"/>
            <a:ext cx="2968625" cy="64785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 dir="in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800600" y="1143000"/>
            <a:ext cx="3962400" cy="5486400"/>
          </a:xfrm>
        </p:spPr>
        <p:txBody>
          <a:bodyPr>
            <a:normAutofit/>
            <a:scene3d>
              <a:camera prst="isometricOffAxis2Left"/>
              <a:lightRig rig="threePt" dir="t"/>
            </a:scene3d>
          </a:bodyPr>
          <a:lstStyle/>
          <a:p>
            <a:pPr>
              <a:buNone/>
            </a:pPr>
            <a:r>
              <a:rPr lang="tr-TR" dirty="0" smtClean="0"/>
              <a:t> </a:t>
            </a:r>
            <a:r>
              <a:rPr lang="tr-TR" dirty="0" smtClean="0">
                <a:solidFill>
                  <a:srgbClr val="FF0000"/>
                </a:solidFill>
              </a:rPr>
              <a:t>DEAR FRİEND</a:t>
            </a:r>
          </a:p>
          <a:p>
            <a:pPr>
              <a:buNone/>
            </a:pPr>
            <a:r>
              <a:rPr lang="tr-TR" dirty="0" smtClean="0"/>
              <a:t> My name is ARİFE</a:t>
            </a:r>
          </a:p>
          <a:p>
            <a:pPr>
              <a:buNone/>
            </a:pPr>
            <a:r>
              <a:rPr lang="tr-TR" dirty="0" smtClean="0"/>
              <a:t> I’m from Turkey</a:t>
            </a:r>
          </a:p>
          <a:p>
            <a:pPr>
              <a:buNone/>
            </a:pPr>
            <a:r>
              <a:rPr lang="tr-TR" dirty="0" smtClean="0"/>
              <a:t> I’m   12 year old</a:t>
            </a:r>
          </a:p>
          <a:p>
            <a:pPr>
              <a:buNone/>
            </a:pPr>
            <a:r>
              <a:rPr lang="tr-TR" dirty="0" smtClean="0"/>
              <a:t> I have got brown eyes and hair</a:t>
            </a:r>
          </a:p>
          <a:p>
            <a:pPr>
              <a:buNone/>
            </a:pPr>
            <a:r>
              <a:rPr lang="tr-TR" dirty="0" smtClean="0"/>
              <a:t> I have </a:t>
            </a:r>
            <a:r>
              <a:rPr lang="tr-TR" dirty="0" err="1" smtClean="0"/>
              <a:t>got</a:t>
            </a:r>
            <a:r>
              <a:rPr lang="tr-TR" dirty="0" smtClean="0"/>
              <a:t> </a:t>
            </a:r>
            <a:r>
              <a:rPr lang="tr-TR" dirty="0" err="1" smtClean="0"/>
              <a:t>straight</a:t>
            </a:r>
            <a:r>
              <a:rPr lang="tr-TR" dirty="0" smtClean="0"/>
              <a:t> hair</a:t>
            </a:r>
          </a:p>
          <a:p>
            <a:pPr>
              <a:buNone/>
            </a:pPr>
            <a:r>
              <a:rPr lang="tr-TR" dirty="0" smtClean="0"/>
              <a:t> I’m tall and thin </a:t>
            </a:r>
          </a:p>
          <a:p>
            <a:pPr>
              <a:buNone/>
            </a:pPr>
            <a:r>
              <a:rPr lang="tr-TR" dirty="0" smtClean="0"/>
              <a:t> My birtday is in April</a:t>
            </a:r>
            <a:endParaRPr lang="tr-TR" dirty="0"/>
          </a:p>
        </p:txBody>
      </p:sp>
      <p:pic>
        <p:nvPicPr>
          <p:cNvPr id="1026" name="Picture 2" descr="C:\Documents and Settings\Administrator\Desktop\arife\Görüntü1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52674">
            <a:off x="380749" y="1510717"/>
            <a:ext cx="3623383" cy="509226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 dir="in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Başlık"/>
          <p:cNvSpPr>
            <a:spLocks noGrp="1"/>
          </p:cNvSpPr>
          <p:nvPr>
            <p:ph type="title"/>
          </p:nvPr>
        </p:nvSpPr>
        <p:spPr>
          <a:xfrm rot="20955509">
            <a:off x="1050239" y="488610"/>
            <a:ext cx="5350647" cy="1143000"/>
          </a:xfrm>
        </p:spPr>
        <p:txBody>
          <a:bodyPr>
            <a:normAutofit/>
          </a:bodyPr>
          <a:lstStyle/>
          <a:p>
            <a:r>
              <a:rPr lang="tr-TR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rgbClr val="FF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My  Family</a:t>
            </a:r>
            <a:endParaRPr lang="tr-TR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rgbClr val="FF0000">
                    <a:alpha val="4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 rot="20994603">
            <a:off x="827078" y="1367734"/>
            <a:ext cx="7955280" cy="4830763"/>
          </a:xfrm>
        </p:spPr>
        <p:txBody>
          <a:bodyPr>
            <a:normAutofit/>
          </a:bodyPr>
          <a:lstStyle/>
          <a:p>
            <a:r>
              <a:rPr lang="tr-TR" sz="4400" dirty="0" smtClean="0">
                <a:ln>
                  <a:solidFill>
                    <a:sysClr val="windowText" lastClr="000000"/>
                  </a:solidFill>
                </a:ln>
              </a:rPr>
              <a:t>There are six people in </a:t>
            </a:r>
            <a:r>
              <a:rPr lang="tr-TR" sz="4400" dirty="0" err="1" smtClean="0">
                <a:ln>
                  <a:solidFill>
                    <a:sysClr val="windowText" lastClr="000000"/>
                  </a:solidFill>
                </a:ln>
              </a:rPr>
              <a:t>my</a:t>
            </a:r>
            <a:r>
              <a:rPr lang="tr-TR" sz="4400" dirty="0" smtClean="0">
                <a:ln>
                  <a:solidFill>
                    <a:sysClr val="windowText" lastClr="000000"/>
                  </a:solidFill>
                </a:ln>
              </a:rPr>
              <a:t> family . My grandmother, </a:t>
            </a:r>
            <a:r>
              <a:rPr lang="tr-TR" sz="4400" dirty="0" err="1" smtClean="0">
                <a:ln>
                  <a:solidFill>
                    <a:sysClr val="windowText" lastClr="000000"/>
                  </a:solidFill>
                </a:ln>
              </a:rPr>
              <a:t>father</a:t>
            </a:r>
            <a:r>
              <a:rPr lang="tr-TR" sz="4400" dirty="0" smtClean="0">
                <a:ln>
                  <a:solidFill>
                    <a:sysClr val="windowText" lastClr="000000"/>
                  </a:solidFill>
                </a:ln>
              </a:rPr>
              <a:t>, mother, sister, brother and me.  I love </a:t>
            </a:r>
            <a:r>
              <a:rPr lang="tr-TR" sz="4400" dirty="0" err="1" smtClean="0">
                <a:ln>
                  <a:solidFill>
                    <a:sysClr val="windowText" lastClr="000000"/>
                  </a:solidFill>
                </a:ln>
              </a:rPr>
              <a:t>my</a:t>
            </a:r>
            <a:r>
              <a:rPr lang="tr-TR" sz="4400" dirty="0" smtClean="0">
                <a:ln>
                  <a:solidFill>
                    <a:sysClr val="windowText" lastClr="000000"/>
                  </a:solidFill>
                </a:ln>
              </a:rPr>
              <a:t> family and we are very </a:t>
            </a:r>
            <a:r>
              <a:rPr lang="tr-TR" sz="4400" dirty="0" err="1" smtClean="0">
                <a:ln>
                  <a:solidFill>
                    <a:sysClr val="windowText" lastClr="000000"/>
                  </a:solidFill>
                </a:ln>
              </a:rPr>
              <a:t>happy</a:t>
            </a:r>
            <a:r>
              <a:rPr lang="tr-TR" sz="4400" dirty="0" smtClean="0">
                <a:ln>
                  <a:solidFill>
                    <a:sysClr val="windowText" lastClr="000000"/>
                  </a:solidFill>
                </a:ln>
              </a:rPr>
              <a:t> </a:t>
            </a:r>
            <a:r>
              <a:rPr lang="tr-TR" sz="4400" dirty="0" err="1" smtClean="0">
                <a:ln>
                  <a:solidFill>
                    <a:sysClr val="windowText" lastClr="000000"/>
                  </a:solidFill>
                </a:ln>
              </a:rPr>
              <a:t>together</a:t>
            </a:r>
            <a:r>
              <a:rPr lang="tr-TR" sz="4400" dirty="0" smtClean="0">
                <a:ln>
                  <a:solidFill>
                    <a:sysClr val="windowText" lastClr="000000"/>
                  </a:solidFill>
                </a:ln>
              </a:rPr>
              <a:t>.</a:t>
            </a:r>
            <a:endParaRPr lang="tr-TR" sz="4400" dirty="0">
              <a:ln>
                <a:solidFill>
                  <a:sysClr val="windowText" lastClr="000000"/>
                </a:solidFill>
              </a:ln>
            </a:endParaRPr>
          </a:p>
        </p:txBody>
      </p:sp>
      <p:pic>
        <p:nvPicPr>
          <p:cNvPr id="4113" name="Picture 17" descr="C:\Program Files\Microsoft Office\MEDIA\CAGCAT10\j0183290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22505">
            <a:off x="6848699" y="4285552"/>
            <a:ext cx="1808582" cy="241879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 dir="in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yey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rot="20834986">
            <a:off x="989297" y="723323"/>
            <a:ext cx="6217708" cy="5516563"/>
          </a:xfrm>
        </p:spPr>
      </p:pic>
      <p:sp>
        <p:nvSpPr>
          <p:cNvPr id="3" name="2 Dikdörtgen"/>
          <p:cNvSpPr/>
          <p:nvPr/>
        </p:nvSpPr>
        <p:spPr>
          <a:xfrm>
            <a:off x="3600368" y="5715000"/>
            <a:ext cx="554363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I LOVE FAMILY</a:t>
            </a:r>
          </a:p>
          <a:p>
            <a:pPr algn="ctr"/>
            <a:endParaRPr lang="tr-TR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  <p:transition spd="slow">
    <p:split orient="vert" dir="in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tr-T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rgbClr val="FF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Grandmother and mother  </a:t>
            </a:r>
            <a:endParaRPr lang="tr-TR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rgbClr val="FF0000">
                    <a:alpha val="4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648200" y="1600200"/>
            <a:ext cx="4495800" cy="4525963"/>
          </a:xfrm>
        </p:spPr>
        <p:txBody>
          <a:bodyPr>
            <a:normAutofit fontScale="92500"/>
          </a:bodyPr>
          <a:lstStyle/>
          <a:p>
            <a:r>
              <a:rPr lang="tr-TR" sz="3600" b="1" dirty="0" smtClean="0"/>
              <a:t>My </a:t>
            </a:r>
            <a:r>
              <a:rPr lang="tr-TR" sz="3600" b="1" dirty="0" err="1" smtClean="0"/>
              <a:t>mother’s</a:t>
            </a:r>
            <a:r>
              <a:rPr lang="tr-TR" sz="3600" b="1" dirty="0" smtClean="0"/>
              <a:t> name is Fatma and 38 years old.She is a housewife </a:t>
            </a:r>
            <a:endParaRPr lang="tr-TR" sz="3600" dirty="0" smtClean="0"/>
          </a:p>
          <a:p>
            <a:pPr>
              <a:buNone/>
            </a:pPr>
            <a:r>
              <a:rPr lang="tr-TR" sz="3600" b="1" dirty="0" smtClean="0"/>
              <a:t>    My </a:t>
            </a:r>
            <a:r>
              <a:rPr lang="tr-TR" sz="3600" b="1" dirty="0" err="1" smtClean="0"/>
              <a:t>grandmother’s</a:t>
            </a:r>
            <a:r>
              <a:rPr lang="tr-TR" sz="3600" b="1" dirty="0" smtClean="0"/>
              <a:t> name is Hafize. She is 72 years old</a:t>
            </a:r>
            <a:endParaRPr lang="tr-TR" sz="3600" b="1" dirty="0"/>
          </a:p>
        </p:txBody>
      </p:sp>
      <p:pic>
        <p:nvPicPr>
          <p:cNvPr id="5123" name="Picture 3" descr="C:\Documents and Settings\Administrator\Desktop\Görüntü0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24000"/>
            <a:ext cx="4495800" cy="5029200"/>
          </a:xfrm>
          <a:prstGeom prst="rect">
            <a:avLst/>
          </a:prstGeom>
          <a:noFill/>
        </p:spPr>
      </p:pic>
      <p:sp>
        <p:nvSpPr>
          <p:cNvPr id="8" name="7 Dikdörtgen"/>
          <p:cNvSpPr/>
          <p:nvPr/>
        </p:nvSpPr>
        <p:spPr>
          <a:xfrm rot="20434565">
            <a:off x="1946263" y="5145980"/>
            <a:ext cx="299146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grandmother</a:t>
            </a:r>
            <a:endParaRPr lang="tr-TR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8 Dikdörtgen"/>
          <p:cNvSpPr/>
          <p:nvPr/>
        </p:nvSpPr>
        <p:spPr>
          <a:xfrm rot="20063530">
            <a:off x="523166" y="5301092"/>
            <a:ext cx="177163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mother</a:t>
            </a:r>
            <a:endParaRPr lang="tr-TR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plit orient="vert" dir="in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419600" y="5257800"/>
            <a:ext cx="4495800" cy="1143000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 </a:t>
            </a:r>
            <a:r>
              <a:rPr lang="tr-TR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I LOVE MOTHER’S </a:t>
            </a:r>
            <a:endParaRPr lang="tr-TR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4" name="3 İçerik Yer Tutucusu" descr="Sema00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19200" y="304800"/>
            <a:ext cx="4876800" cy="5410200"/>
          </a:xfrm>
        </p:spPr>
      </p:pic>
    </p:spTree>
  </p:cSld>
  <p:clrMapOvr>
    <a:masterClrMapping/>
  </p:clrMapOvr>
  <p:transition spd="slow">
    <p:split orient="vert" dir="in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tr-TR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Father Brother </a:t>
            </a:r>
            <a:endParaRPr lang="tr-TR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 rot="393979">
            <a:off x="4872014" y="1621781"/>
            <a:ext cx="3813548" cy="4525963"/>
          </a:xfrm>
        </p:spPr>
        <p:txBody>
          <a:bodyPr/>
          <a:lstStyle/>
          <a:p>
            <a:r>
              <a:rPr lang="tr-TR" dirty="0" smtClean="0"/>
              <a:t>My father is name is Metin. He is 43 years old.</a:t>
            </a:r>
          </a:p>
          <a:p>
            <a:r>
              <a:rPr lang="tr-TR" dirty="0" smtClean="0"/>
              <a:t>My elder brother name is Muhammed.He is 17 years old.he is student.</a:t>
            </a:r>
          </a:p>
          <a:p>
            <a:endParaRPr lang="tr-TR" dirty="0"/>
          </a:p>
        </p:txBody>
      </p:sp>
      <p:pic>
        <p:nvPicPr>
          <p:cNvPr id="6146" name="Picture 2" descr="C:\Documents and Settings\Administrator\Desktop\arife\Görüntü0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02898">
            <a:off x="425401" y="1815962"/>
            <a:ext cx="2743200" cy="3657600"/>
          </a:xfrm>
          <a:prstGeom prst="rect">
            <a:avLst/>
          </a:prstGeom>
          <a:noFill/>
        </p:spPr>
      </p:pic>
      <p:pic>
        <p:nvPicPr>
          <p:cNvPr id="6147" name="Picture 3" descr="C:\Documents and Settings\Administrator\Desktop\arife\V1017_0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120789">
            <a:off x="2190426" y="2927310"/>
            <a:ext cx="2514600" cy="362343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 dir="in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 rot="21054123">
            <a:off x="-225876" y="1941708"/>
            <a:ext cx="8229600" cy="689221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tr-TR" sz="67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Sister</a:t>
            </a:r>
            <a:r>
              <a:rPr lang="tr-T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tr-T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tr-TR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953000" y="1752600"/>
            <a:ext cx="3886200" cy="2514600"/>
          </a:xfrm>
        </p:spPr>
        <p:txBody>
          <a:bodyPr>
            <a:noAutofit/>
          </a:bodyPr>
          <a:lstStyle/>
          <a:p>
            <a:r>
              <a:rPr lang="tr-TR" sz="4400" b="1" dirty="0" smtClean="0"/>
              <a:t>My elder sister is name sema. She is 19 years old. She is student.</a:t>
            </a:r>
            <a:endParaRPr lang="tr-TR" sz="4400" b="1" dirty="0"/>
          </a:p>
        </p:txBody>
      </p:sp>
      <p:pic>
        <p:nvPicPr>
          <p:cNvPr id="7172" name="Picture 4" descr="C:\Documents and Settings\Administrator\Belgelerim\Sema\Resimlerim\N€F€S!M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609600"/>
            <a:ext cx="3429000" cy="562568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 dir="in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04800" y="5943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 </a:t>
            </a:r>
            <a:r>
              <a:rPr lang="tr-TR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like</a:t>
            </a:r>
            <a:r>
              <a:rPr lang="tr-TR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tr-TR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out</a:t>
            </a:r>
            <a:r>
              <a:rPr lang="tr-TR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tr-TR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read</a:t>
            </a:r>
            <a:r>
              <a:rPr lang="tr-TR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tr-TR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Window</a:t>
            </a:r>
            <a:r>
              <a:rPr lang="tr-TR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at </a:t>
            </a:r>
            <a:r>
              <a:rPr lang="tr-TR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nıght</a:t>
            </a:r>
            <a:r>
              <a:rPr lang="tr-TR" dirty="0" smtClean="0">
                <a:solidFill>
                  <a:srgbClr val="7030A0"/>
                </a:solidFill>
              </a:rPr>
              <a:t/>
            </a:r>
            <a:br>
              <a:rPr lang="tr-TR" dirty="0" smtClean="0">
                <a:solidFill>
                  <a:srgbClr val="7030A0"/>
                </a:solidFill>
              </a:rPr>
            </a:br>
            <a:endParaRPr lang="tr-TR" dirty="0"/>
          </a:p>
        </p:txBody>
      </p:sp>
      <p:pic>
        <p:nvPicPr>
          <p:cNvPr id="4" name="3 İçerik Yer Tutucusu" descr="Sema00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09800" y="381000"/>
            <a:ext cx="4495800" cy="5359399"/>
          </a:xfrm>
        </p:spPr>
      </p:pic>
    </p:spTree>
  </p:cSld>
  <p:clrMapOvr>
    <a:masterClrMapping/>
  </p:clrMapOvr>
  <p:transition spd="slow">
    <p:split orient="vert" dir="in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öküm">
  <a:themeElements>
    <a:clrScheme name="Döküm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Döküm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öküm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248</TotalTime>
  <Words>247</Words>
  <Application>Microsoft Office PowerPoint</Application>
  <PresentationFormat>On-screen Show (4:3)</PresentationFormat>
  <Paragraphs>52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Döküm</vt:lpstr>
      <vt:lpstr>My  Family </vt:lpstr>
      <vt:lpstr>Slide 2</vt:lpstr>
      <vt:lpstr>My  Family</vt:lpstr>
      <vt:lpstr>Slide 4</vt:lpstr>
      <vt:lpstr>Grandmother and mother  </vt:lpstr>
      <vt:lpstr> I LOVE MOTHER’S </vt:lpstr>
      <vt:lpstr>Father Brother </vt:lpstr>
      <vt:lpstr>Sister </vt:lpstr>
      <vt:lpstr>I like out read Window at nıght </vt:lpstr>
      <vt:lpstr>I LİKE …</vt:lpstr>
      <vt:lpstr>Slide 11</vt:lpstr>
      <vt:lpstr>Slide 12</vt:lpstr>
      <vt:lpstr>Slide 13</vt:lpstr>
      <vt:lpstr>Slide 14</vt:lpstr>
      <vt:lpstr>My class</vt:lpstr>
      <vt:lpstr>Slide 16</vt:lpstr>
      <vt:lpstr>MY FLOWERS LOOK VERY NİCE. I WATER THEM EVERY DAY.</vt:lpstr>
      <vt:lpstr>I DONT LİKE</vt:lpstr>
      <vt:lpstr>SEE YOU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Users</dc:creator>
  <cp:lastModifiedBy>DidosH</cp:lastModifiedBy>
  <cp:revision>32</cp:revision>
  <dcterms:created xsi:type="dcterms:W3CDTF">2010-10-03T14:12:06Z</dcterms:created>
  <dcterms:modified xsi:type="dcterms:W3CDTF">2010-11-08T19:29:00Z</dcterms:modified>
</cp:coreProperties>
</file>