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23BC9-6FD5-42E0-838E-F041C2B4730A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36B38-A0BA-442B-879B-EC3A94F1D6F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HANDAN</a:t>
            </a:r>
            <a:r>
              <a:rPr lang="tr-TR" baseline="0" dirty="0" smtClean="0"/>
              <a:t> ÖZBEY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Demet</a:t>
            </a:r>
            <a:r>
              <a:rPr lang="tr-TR" baseline="0" dirty="0" smtClean="0"/>
              <a:t> Akalın </a:t>
            </a:r>
            <a:r>
              <a:rPr lang="tr-TR" baseline="0" dirty="0" err="1" smtClean="0"/>
              <a:t>used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ugly</a:t>
            </a:r>
            <a:r>
              <a:rPr lang="tr-TR" baseline="0" dirty="0" smtClean="0"/>
              <a:t> but </a:t>
            </a:r>
            <a:r>
              <a:rPr lang="tr-TR" baseline="0" dirty="0" err="1" smtClean="0"/>
              <a:t>beautiful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I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bicycle</a:t>
            </a:r>
            <a:r>
              <a:rPr lang="tr-TR" dirty="0" smtClean="0"/>
              <a:t> I </a:t>
            </a:r>
            <a:r>
              <a:rPr lang="tr-TR" dirty="0" err="1" smtClean="0"/>
              <a:t>love</a:t>
            </a:r>
            <a:r>
              <a:rPr lang="tr-TR" dirty="0" smtClean="0"/>
              <a:t> but </a:t>
            </a:r>
            <a:r>
              <a:rPr lang="tr-TR" dirty="0" err="1" smtClean="0"/>
              <a:t>didn’t</a:t>
            </a:r>
            <a:r>
              <a:rPr lang="tr-TR" dirty="0" smtClean="0"/>
              <a:t> </a:t>
            </a:r>
            <a:r>
              <a:rPr lang="tr-TR" dirty="0" err="1" smtClean="0"/>
              <a:t>use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bicycle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GOOD</a:t>
            </a:r>
            <a:r>
              <a:rPr lang="tr-TR" baseline="0" dirty="0" smtClean="0"/>
              <a:t> BY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BEFORE AND AFTER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Istanbul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didn’t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use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beautiful</a:t>
            </a:r>
            <a:r>
              <a:rPr lang="tr-TR" baseline="0" dirty="0" smtClean="0"/>
              <a:t> but </a:t>
            </a:r>
            <a:r>
              <a:rPr lang="tr-TR" baseline="0" dirty="0" err="1" smtClean="0"/>
              <a:t>beautiful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Istanbul</a:t>
            </a:r>
            <a:r>
              <a:rPr lang="tr-TR" baseline="0" dirty="0" smtClean="0"/>
              <a:t> </a:t>
            </a:r>
            <a:r>
              <a:rPr lang="tr-TR" baseline="0" dirty="0" err="1" smtClean="0"/>
              <a:t>didn’t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use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population</a:t>
            </a:r>
            <a:r>
              <a:rPr lang="tr-TR" baseline="0" dirty="0" smtClean="0"/>
              <a:t> </a:t>
            </a:r>
            <a:r>
              <a:rPr lang="tr-TR" baseline="0" dirty="0" err="1" smtClean="0"/>
              <a:t>less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Istanbul</a:t>
            </a:r>
            <a:r>
              <a:rPr lang="tr-TR" dirty="0" smtClean="0"/>
              <a:t> 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people</a:t>
            </a:r>
            <a:r>
              <a:rPr lang="tr-TR" dirty="0" smtClean="0"/>
              <a:t> </a:t>
            </a:r>
            <a:r>
              <a:rPr lang="tr-TR" dirty="0" err="1" smtClean="0"/>
              <a:t>happy</a:t>
            </a:r>
            <a:r>
              <a:rPr lang="tr-TR" dirty="0" smtClean="0"/>
              <a:t> but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people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sad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AFTER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EMRAH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I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used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thin</a:t>
            </a:r>
            <a:r>
              <a:rPr lang="tr-TR" baseline="0" dirty="0" smtClean="0"/>
              <a:t> but </a:t>
            </a:r>
            <a:r>
              <a:rPr lang="tr-TR" baseline="0" dirty="0" err="1" smtClean="0"/>
              <a:t>fat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I </a:t>
            </a:r>
            <a:r>
              <a:rPr lang="tr-TR" dirty="0" err="1" smtClean="0"/>
              <a:t>used</a:t>
            </a:r>
            <a:r>
              <a:rPr lang="tr-TR" dirty="0" smtClean="0"/>
              <a:t> listen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music</a:t>
            </a:r>
            <a:r>
              <a:rPr lang="tr-TR" dirty="0" smtClean="0"/>
              <a:t> I</a:t>
            </a:r>
            <a:r>
              <a:rPr lang="tr-TR" baseline="0" dirty="0" smtClean="0"/>
              <a:t> </a:t>
            </a:r>
            <a:r>
              <a:rPr lang="tr-TR" baseline="0" dirty="0" err="1" smtClean="0"/>
              <a:t>love</a:t>
            </a:r>
            <a:r>
              <a:rPr lang="tr-TR" baseline="0" dirty="0" smtClean="0"/>
              <a:t> but </a:t>
            </a:r>
            <a:r>
              <a:rPr lang="tr-TR" baseline="0" dirty="0" err="1" smtClean="0"/>
              <a:t>didn’t</a:t>
            </a:r>
            <a:r>
              <a:rPr lang="tr-TR" baseline="0" dirty="0" smtClean="0"/>
              <a:t> </a:t>
            </a:r>
            <a:r>
              <a:rPr lang="tr-TR" baseline="0" dirty="0" err="1" smtClean="0"/>
              <a:t>use</a:t>
            </a:r>
            <a:r>
              <a:rPr lang="tr-TR" baseline="0" dirty="0" smtClean="0"/>
              <a:t>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listen </a:t>
            </a:r>
            <a:r>
              <a:rPr lang="tr-TR" baseline="0" dirty="0" err="1" smtClean="0"/>
              <a:t>to</a:t>
            </a:r>
            <a:r>
              <a:rPr lang="tr-TR" baseline="0" dirty="0" smtClean="0"/>
              <a:t> </a:t>
            </a:r>
            <a:r>
              <a:rPr lang="tr-TR" baseline="0" dirty="0" err="1" smtClean="0"/>
              <a:t>music</a:t>
            </a:r>
            <a:r>
              <a:rPr lang="tr-TR" baseline="0" dirty="0" smtClean="0"/>
              <a:t> </a:t>
            </a:r>
            <a:r>
              <a:rPr lang="tr-TR" baseline="0" dirty="0" err="1" smtClean="0"/>
              <a:t>now</a:t>
            </a:r>
            <a:r>
              <a:rPr lang="tr-TR" baseline="0" dirty="0" smtClean="0"/>
              <a:t>.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36B38-A0BA-442B-879B-EC3A94F1D6F5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12.05.2011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Resim" descr="imagesCA8YQAQ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7 Dikdörtgen"/>
          <p:cNvSpPr/>
          <p:nvPr/>
        </p:nvSpPr>
        <p:spPr>
          <a:xfrm>
            <a:off x="4500562" y="2357430"/>
            <a:ext cx="3418052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r-TR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PREPARED BY</a:t>
            </a:r>
            <a:endParaRPr lang="tr-TR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572000" y="3429000"/>
            <a:ext cx="32810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HANDAN ÖZBEY</a:t>
            </a:r>
            <a:endParaRPr lang="tr-TR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3.gstatic.com/images?q=tbn:ANd9GcRLKS6x8CIOrkpWHfmnMFuIzeNlE1FvYaxScI-v04q25EF8Lzj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84690"/>
            <a:ext cx="3071834" cy="4101056"/>
          </a:xfrm>
          <a:prstGeom prst="rect">
            <a:avLst/>
          </a:prstGeom>
          <a:noFill/>
        </p:spPr>
      </p:pic>
      <p:sp>
        <p:nvSpPr>
          <p:cNvPr id="3" name="2 Dikdörtgen"/>
          <p:cNvSpPr/>
          <p:nvPr/>
        </p:nvSpPr>
        <p:spPr>
          <a:xfrm>
            <a:off x="1714480" y="5143512"/>
            <a:ext cx="1838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</a:t>
            </a:r>
            <a:endParaRPr lang="tr-T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3556" name="Picture 4" descr="http://t3.gstatic.com/images?q=tbn:ANd9GcQayut7Y_fRVIfOOevLt0oBDeA2nt9pv8TcxLSOVAyzbVqOdhDE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071546"/>
            <a:ext cx="3429024" cy="349389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6572264" y="5072074"/>
            <a:ext cx="15231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</a:t>
            </a:r>
            <a:endParaRPr lang="tr-T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929058" y="285728"/>
            <a:ext cx="207170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r-TR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AJDA</a:t>
            </a:r>
            <a:endParaRPr lang="tr-TR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3.gstatic.com/images?q=tbn:ANd9GcQ94L7pcBAGrbwCgDEjYDGi0zLPfWAVB4g56e8S0XGAAEoh46coS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04432"/>
            <a:ext cx="2571768" cy="3433443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532" name="Picture 4" descr="http://t2.gstatic.com/images?q=tbn:ANd9GcQpvUzLlRleRSqgTk0JJqWX323P78-pf7cmo_oR0oTXlLgG---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643050"/>
            <a:ext cx="2571768" cy="301944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3 Dikdörtgen"/>
          <p:cNvSpPr/>
          <p:nvPr/>
        </p:nvSpPr>
        <p:spPr>
          <a:xfrm>
            <a:off x="928662" y="5143512"/>
            <a:ext cx="8643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Demet Akalın used to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 ugly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she ıs beautiful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now.</a:t>
            </a:r>
            <a:endParaRPr lang="tr-TR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857364"/>
            <a:ext cx="3520350" cy="2200668"/>
          </a:xfrm>
          <a:prstGeom prst="rect">
            <a:avLst/>
          </a:prstGeom>
        </p:spPr>
      </p:pic>
      <p:pic>
        <p:nvPicPr>
          <p:cNvPr id="3" name="2 Resim" descr="D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428736"/>
            <a:ext cx="3638884" cy="2729163"/>
          </a:xfrm>
          <a:prstGeom prst="rect">
            <a:avLst/>
          </a:prstGeom>
        </p:spPr>
      </p:pic>
      <p:sp>
        <p:nvSpPr>
          <p:cNvPr id="4" name="3 Dikdörtgen"/>
          <p:cNvSpPr/>
          <p:nvPr/>
        </p:nvSpPr>
        <p:spPr>
          <a:xfrm>
            <a:off x="1571604" y="4786322"/>
            <a:ext cx="6572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I used to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cycle 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but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 I don’t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use to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cycle </a:t>
            </a:r>
            <a:r>
              <a:rPr lang="tr-TR" sz="3600" dirty="0" smtClean="0">
                <a:solidFill>
                  <a:srgbClr val="FF0066"/>
                </a:solidFill>
                <a:latin typeface="Berlin Sans FB Demi" pitchFamily="34" charset="0"/>
              </a:rPr>
              <a:t>now.</a:t>
            </a:r>
            <a:endParaRPr lang="tr-TR" sz="3600" dirty="0">
              <a:solidFill>
                <a:srgbClr val="FF0066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3.gstatic.com/images?q=tbn:ANd9GcSqUfAkgpOyYu_EsvuoMJnByPtrrZq_74vb7WY8EYaoG1NwBMk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814067" cy="25288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2 Dikdörtgen"/>
          <p:cNvSpPr/>
          <p:nvPr/>
        </p:nvSpPr>
        <p:spPr>
          <a:xfrm>
            <a:off x="1714480" y="4786322"/>
            <a:ext cx="1838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</a:t>
            </a:r>
            <a:endParaRPr lang="tr-T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9460" name="Picture 4" descr="http://t2.gstatic.com/images?q=tbn:ANd9GcSiVFvvR-mtR1B7LyPjsFe0qQfwInHM7O6yJJ2lh_pyVsfuYxBC8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571612"/>
            <a:ext cx="3428992" cy="2568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4 Dikdörtgen"/>
          <p:cNvSpPr/>
          <p:nvPr/>
        </p:nvSpPr>
        <p:spPr>
          <a:xfrm>
            <a:off x="6500826" y="4643446"/>
            <a:ext cx="15231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</a:t>
            </a:r>
            <a:endParaRPr lang="tr-T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PIK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1285860"/>
            <a:ext cx="4321045" cy="3319478"/>
          </a:xfrm>
          <a:prstGeom prst="rect">
            <a:avLst/>
          </a:prstGeom>
        </p:spPr>
      </p:pic>
      <p:pic>
        <p:nvPicPr>
          <p:cNvPr id="4" name="3 Resim" descr="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4286256"/>
            <a:ext cx="4991100" cy="216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357290" y="2000240"/>
            <a:ext cx="66624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erlin Sans FB Demi" pitchFamily="34" charset="0"/>
              </a:rPr>
              <a:t>BEFORE AND AFTER</a:t>
            </a:r>
            <a:endParaRPr lang="tr-TR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erlin Sans FB Demi" pitchFamily="34" charset="0"/>
            </a:endParaRPr>
          </a:p>
        </p:txBody>
      </p:sp>
      <p:pic>
        <p:nvPicPr>
          <p:cNvPr id="3" name="2 Resim" descr="P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286124"/>
            <a:ext cx="3500462" cy="3006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SocPVkADF6i3dpsj2Y_qXzpNNxWPHyqsiti_svTxsrw6vKrt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00108"/>
            <a:ext cx="4250246" cy="4572032"/>
          </a:xfrm>
          <a:prstGeom prst="roundRect">
            <a:avLst>
              <a:gd name="adj" fmla="val 16667"/>
            </a:avLst>
          </a:prstGeom>
          <a:ln>
            <a:solidFill>
              <a:srgbClr val="C0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http://t1.gstatic.com/images?q=tbn:ANd9GcSDFNXqroSsEEmJqnzHzAlnLqI5gtQaW8EwUbDlNsfAkcDpxdmY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000108"/>
            <a:ext cx="3786182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Dikdörtgen"/>
          <p:cNvSpPr/>
          <p:nvPr/>
        </p:nvSpPr>
        <p:spPr>
          <a:xfrm>
            <a:off x="285720" y="5780782"/>
            <a:ext cx="8858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Istanbul didn’t use </a:t>
            </a:r>
            <a:r>
              <a:rPr lang="tr-TR" sz="3200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to BE </a:t>
            </a:r>
            <a:r>
              <a:rPr lang="tr-TR" sz="3200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beautiful but </a:t>
            </a:r>
            <a:r>
              <a:rPr lang="tr-TR" sz="3200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now it is...</a:t>
            </a:r>
            <a:endParaRPr lang="tr-TR" sz="3200" b="1" dirty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3.gstatic.com/images?q=tbn:ANd9GcTcCaCszj8ALkPpbFHnu_EmlbH0DvOWCCC3Zam17TWqdottyJZ-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71480"/>
            <a:ext cx="4354921" cy="4143404"/>
          </a:xfrm>
          <a:prstGeom prst="rect">
            <a:avLst/>
          </a:prstGeom>
          <a:noFill/>
        </p:spPr>
      </p:pic>
      <p:pic>
        <p:nvPicPr>
          <p:cNvPr id="29702" name="Picture 6" descr="http://t2.gstatic.com/images?q=tbn:ANd9GcRNmDXmNQA0HS1-EF9dREZhPhNf7lQoC6K6jI0t5JrDNYBq8r1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9995" y="214290"/>
            <a:ext cx="5234005" cy="4167205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259632" y="4653136"/>
            <a:ext cx="68842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Istanbul didn’t use </a:t>
            </a:r>
            <a:r>
              <a:rPr lang="tr-T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 </a:t>
            </a:r>
            <a:r>
              <a:rPr lang="tr-T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have less population but </a:t>
            </a:r>
            <a:r>
              <a:rPr lang="tr-T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now </a:t>
            </a:r>
            <a:r>
              <a:rPr lang="tr-TR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population is high.</a:t>
            </a:r>
            <a:endParaRPr lang="tr-TR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0.gstatic.com/images?q=tbn:ANd9GcTcFLQRbijYcdrP1OiVw-D5zm7JZysprfCdr_qiQafrYZE0DV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3214710" cy="3143901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8676" name="Picture 4" descr="http://t2.gstatic.com/images?q=tbn:ANd9GcRA735bMofaATpX8wy0UsnObRY4WEREJbRV_bkIT4wDGPPyohX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428736"/>
            <a:ext cx="3357586" cy="331947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3 Dikdörtgen"/>
          <p:cNvSpPr/>
          <p:nvPr/>
        </p:nvSpPr>
        <p:spPr>
          <a:xfrm>
            <a:off x="1428728" y="5429264"/>
            <a:ext cx="7715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Comic Sans MS" pitchFamily="66" charset="0"/>
              </a:rPr>
              <a:t>Istanbul  used </a:t>
            </a:r>
            <a:r>
              <a:rPr lang="tr-TR" sz="3200" dirty="0" smtClean="0">
                <a:solidFill>
                  <a:srgbClr val="C00000"/>
                </a:solidFill>
                <a:latin typeface="Comic Sans MS" pitchFamily="66" charset="0"/>
              </a:rPr>
              <a:t>to have  happy people but now </a:t>
            </a:r>
            <a:r>
              <a:rPr lang="tr-TR" sz="3200" dirty="0" smtClean="0">
                <a:solidFill>
                  <a:srgbClr val="C00000"/>
                </a:solidFill>
                <a:latin typeface="Comic Sans MS" pitchFamily="66" charset="0"/>
              </a:rPr>
              <a:t>people </a:t>
            </a:r>
            <a:r>
              <a:rPr lang="tr-TR" sz="3200" dirty="0" smtClean="0">
                <a:solidFill>
                  <a:srgbClr val="C00000"/>
                </a:solidFill>
                <a:latin typeface="Comic Sans MS" pitchFamily="66" charset="0"/>
              </a:rPr>
              <a:t>are sad .</a:t>
            </a:r>
            <a:endParaRPr lang="tr-TR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Picture00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4476739" cy="3357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3 Resim" descr="Picture00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2469" y="1571612"/>
            <a:ext cx="4381531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Dikdörtgen"/>
          <p:cNvSpPr/>
          <p:nvPr/>
        </p:nvSpPr>
        <p:spPr>
          <a:xfrm>
            <a:off x="1357290" y="5143512"/>
            <a:ext cx="2044855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r-TR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BEFORE</a:t>
            </a:r>
            <a:endParaRPr lang="tr-TR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6429388" y="5072074"/>
            <a:ext cx="1555234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r-TR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AFTER</a:t>
            </a:r>
            <a:endParaRPr lang="tr-TR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t0.gstatic.com/images?q=tbn:ANd9GcQNGDiq869igi4ikJbiSjORPjDeFK5PEH8b2LOutXO17Ciu5_9N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000240"/>
            <a:ext cx="2924186" cy="2924186"/>
          </a:xfrm>
          <a:prstGeom prst="rect">
            <a:avLst/>
          </a:prstGeom>
          <a:noFill/>
        </p:spPr>
      </p:pic>
      <p:pic>
        <p:nvPicPr>
          <p:cNvPr id="4" name="3 Resim" descr="U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501222" cy="6858000"/>
          </a:xfrm>
          <a:prstGeom prst="rect">
            <a:avLst/>
          </a:prstGeom>
        </p:spPr>
      </p:pic>
      <p:pic>
        <p:nvPicPr>
          <p:cNvPr id="26630" name="Picture 6" descr="http://t3.gstatic.com/images?q=tbn:ANd9GcTjpPbZwlLHsNNcIFj9tiZnM4dMgC0z03pclfjlVJg4a_JAH54lxU3dTS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1714488"/>
            <a:ext cx="2714644" cy="3143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32" name="Picture 8" descr="http://t0.gstatic.com/images?q=tbn:ANd9GcQ1NlfOcKOXtSGd5u1LvESc0o2QLj5dDe-RmUiQVNfxK68iEyPXH5Le6yvNC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785926"/>
            <a:ext cx="2819410" cy="2819413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1928794" y="5286388"/>
            <a:ext cx="16720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BEFORE</a:t>
            </a:r>
            <a:endParaRPr lang="tr-T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6215074" y="5072074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AFTER</a:t>
            </a:r>
            <a:endParaRPr lang="tr-TR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071934" y="857232"/>
            <a:ext cx="1677062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r-T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EMRAH</a:t>
            </a:r>
            <a:endParaRPr lang="tr-TR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Ogrenci 20\Pictures\Picture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4381509" cy="3286132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2 Resim" descr="Picture00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13" y="1500174"/>
            <a:ext cx="4190987" cy="314324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3 Dikdörtgen"/>
          <p:cNvSpPr/>
          <p:nvPr/>
        </p:nvSpPr>
        <p:spPr>
          <a:xfrm>
            <a:off x="238101" y="5572140"/>
            <a:ext cx="85103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I used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to be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thin but </a:t>
            </a:r>
            <a:r>
              <a:rPr lang="tr-TR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now I am fat</a:t>
            </a:r>
            <a:endParaRPr lang="tr-TR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3.gstatic.com/images?q=tbn:ANd9GcTz_4cVxc_Jfu8owlqQukYmc5ild1QCJhyrysDOIibu9vUcPoog2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642918"/>
            <a:ext cx="278608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79" name="Picture 3" descr="C:\$Recycle.Bin\S-1-5-21-3501288834-3907782012-1027227375-1000\$RI4N6B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642918"/>
            <a:ext cx="3809994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3 Dikdörtgen"/>
          <p:cNvSpPr/>
          <p:nvPr/>
        </p:nvSpPr>
        <p:spPr>
          <a:xfrm>
            <a:off x="857192" y="4643446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used listen to music I love but </a:t>
            </a:r>
            <a:r>
              <a:rPr lang="tr-T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don’t </a:t>
            </a:r>
            <a:r>
              <a:rPr lang="tr-T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listen to music now.</a:t>
            </a:r>
            <a:endParaRPr lang="tr-TR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196</Words>
  <Application>Microsoft Office PowerPoint</Application>
  <PresentationFormat>On-screen Show (4:3)</PresentationFormat>
  <Paragraphs>45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Ofis Teması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Ogrenci 20</dc:creator>
  <cp:lastModifiedBy>DidosH</cp:lastModifiedBy>
  <cp:revision>11</cp:revision>
  <dcterms:created xsi:type="dcterms:W3CDTF">2011-05-10T12:38:48Z</dcterms:created>
  <dcterms:modified xsi:type="dcterms:W3CDTF">2011-05-12T14:37:39Z</dcterms:modified>
</cp:coreProperties>
</file>