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08.01.2012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08.01.2012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08.01.2012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08.01.2012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08.01.2012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08.01.2012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08.01.2012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Resim" descr="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66912" y="842962"/>
            <a:ext cx="5210175" cy="5172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Resim" descr="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9775" y="842962"/>
            <a:ext cx="5124450" cy="5172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Resim" descr="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9775" y="842962"/>
            <a:ext cx="5124450" cy="5172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Resim" descr="4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66912" y="1138237"/>
            <a:ext cx="5210175" cy="4581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Resim" descr="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66912" y="1219200"/>
            <a:ext cx="5210175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Ekran Gösterisi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6" baseType="lpstr">
      <vt:lpstr>Ofis Teması</vt:lpstr>
      <vt:lpstr>Slayt 1</vt:lpstr>
      <vt:lpstr>Slayt 2</vt:lpstr>
      <vt:lpstr>Slayt 3</vt:lpstr>
      <vt:lpstr>Slayt 4</vt:lpstr>
      <vt:lpstr>Slayt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Didosh</dc:creator>
  <cp:lastModifiedBy>Didosh</cp:lastModifiedBy>
  <cp:revision>2</cp:revision>
  <dcterms:created xsi:type="dcterms:W3CDTF">2012-01-08T19:16:39Z</dcterms:created>
  <dcterms:modified xsi:type="dcterms:W3CDTF">2012-01-08T19:18:36Z</dcterms:modified>
</cp:coreProperties>
</file>