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5" r:id="rId13"/>
    <p:sldId id="267" r:id="rId14"/>
    <p:sldId id="270" r:id="rId15"/>
    <p:sldId id="271" r:id="rId16"/>
    <p:sldId id="272" r:id="rId17"/>
    <p:sldId id="273" r:id="rId18"/>
    <p:sldId id="268" r:id="rId1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7" autoAdjust="0"/>
    <p:restoredTop sz="94660"/>
  </p:normalViewPr>
  <p:slideViewPr>
    <p:cSldViewPr>
      <p:cViewPr varScale="1">
        <p:scale>
          <a:sx n="45" d="100"/>
          <a:sy n="45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Başlık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16" name="15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876B1-A406-4567-91E9-11A913976582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2" name="1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5" name="14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EC60534-AC49-4202-96F4-889FE09EBA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randomBar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876B1-A406-4567-91E9-11A913976582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534-AC49-4202-96F4-889FE09EBA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randomBar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876B1-A406-4567-91E9-11A913976582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534-AC49-4202-96F4-889FE09EBA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randomBar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7" name="26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876B1-A406-4567-91E9-11A913976582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EC60534-AC49-4202-96F4-889FE09EBA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randomBar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etin Yer Tutucusu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9" name="18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876B1-A406-4567-91E9-11A913976582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11" name="10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534-AC49-4202-96F4-889FE09EBA6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Başlık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Başlık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4" name="13 İçerik Yer Tutucusu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876B1-A406-4567-91E9-11A913976582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1" name="3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534-AC49-4202-96F4-889FE09EBA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randomBar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Başlık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25" name="24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8" name="27 İçerik Yer Tutucusu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876B1-A406-4567-91E9-11A913976582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EC60534-AC49-4202-96F4-889FE09EBA6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randomBar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Başlık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1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876B1-A406-4567-91E9-11A913976582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534-AC49-4202-96F4-889FE09EBA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randomBar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876B1-A406-4567-91E9-11A913976582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24" name="2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534-AC49-4202-96F4-889FE09EBA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randomBar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Başlık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6" name="25 Metin Yer Tutucusu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İçerik Yer Tutucusu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876B1-A406-4567-91E9-11A913976582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29" name="2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534-AC49-4202-96F4-889FE09EBA6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randomBar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sim Yer Tutucusu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876B1-A406-4567-91E9-11A913976582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1" name="3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534-AC49-4202-96F4-889FE09EBA6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7" name="16 Başlık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6" name="25 Metin Yer Tutucusu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  <p:transition spd="slow">
    <p:randomBar/>
    <p:sndAc>
      <p:stSnd>
        <p:snd r:embed="rId1" name="drumroll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etin Yer Tutucusu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1" name="10 Veri Yer Tutucusu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74876B1-A406-4567-91E9-11A913976582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28" name="27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EC60534-AC49-4202-96F4-889FE09EBA6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Başlık Yer Tutucusu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randomBar/>
    <p:sndAc>
      <p:stSnd>
        <p:snd r:embed="rId13" name="drumroll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g21.imageshack.us/i/jonasdoubledate6.jpg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Aşağı Bükülmüş Şerit"/>
          <p:cNvSpPr/>
          <p:nvPr/>
        </p:nvSpPr>
        <p:spPr>
          <a:xfrm>
            <a:off x="971600" y="692696"/>
            <a:ext cx="7056784" cy="5040560"/>
          </a:xfrm>
          <a:prstGeom prst="ellipseRibb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7200" b="1" dirty="0" smtClean="0">
                <a:solidFill>
                  <a:schemeClr val="bg1"/>
                </a:solidFill>
                <a:latin typeface="Blackadder ITC" pitchFamily="82" charset="0"/>
              </a:rPr>
              <a:t>USED TO</a:t>
            </a:r>
            <a:endParaRPr lang="tr-TR" sz="7200" b="1" dirty="0">
              <a:solidFill>
                <a:schemeClr val="bg1"/>
              </a:solidFill>
              <a:latin typeface="Blackadder ITC" pitchFamily="82" charset="0"/>
            </a:endParaRPr>
          </a:p>
        </p:txBody>
      </p:sp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115616" y="260648"/>
            <a:ext cx="7498080" cy="4800600"/>
          </a:xfrm>
        </p:spPr>
        <p:txBody>
          <a:bodyPr>
            <a:normAutofit/>
          </a:bodyPr>
          <a:lstStyle/>
          <a:p>
            <a:r>
              <a:rPr lang="tr-TR" sz="3600" b="1" dirty="0" smtClean="0">
                <a:latin typeface="Viner Hand ITC" pitchFamily="66" charset="0"/>
              </a:rPr>
              <a:t>Çağatay be as </a:t>
            </a:r>
            <a:r>
              <a:rPr lang="tr-TR" sz="3600" b="1" dirty="0" err="1" smtClean="0">
                <a:latin typeface="Viner Hand ITC" pitchFamily="66" charset="0"/>
              </a:rPr>
              <a:t>handsome</a:t>
            </a:r>
            <a:r>
              <a:rPr lang="tr-TR" sz="3600" b="1" dirty="0" smtClean="0">
                <a:latin typeface="Viner Hand ITC" pitchFamily="66" charset="0"/>
              </a:rPr>
              <a:t> as </a:t>
            </a:r>
            <a:r>
              <a:rPr lang="tr-TR" sz="3600" b="1" dirty="0" err="1" smtClean="0">
                <a:latin typeface="Viner Hand ITC" pitchFamily="66" charset="0"/>
              </a:rPr>
              <a:t>Nick</a:t>
            </a:r>
            <a:r>
              <a:rPr lang="tr-TR" sz="3600" b="1" dirty="0" smtClean="0">
                <a:latin typeface="Viner Hand ITC" pitchFamily="66" charset="0"/>
              </a:rPr>
              <a:t> </a:t>
            </a:r>
            <a:r>
              <a:rPr lang="tr-TR" sz="3600" b="1" dirty="0" smtClean="0">
                <a:latin typeface="Viner Hand ITC" pitchFamily="66" charset="0"/>
                <a:sym typeface="Wingdings" pitchFamily="2" charset="2"/>
              </a:rPr>
              <a:t></a:t>
            </a:r>
            <a:endParaRPr lang="tr-TR" sz="3600" b="1" dirty="0">
              <a:latin typeface="Viner Hand ITC" pitchFamily="66" charset="0"/>
            </a:endParaRPr>
          </a:p>
        </p:txBody>
      </p:sp>
      <p:pic>
        <p:nvPicPr>
          <p:cNvPr id="4" name="3 Resim" descr="images[6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636912"/>
            <a:ext cx="3888432" cy="3113844"/>
          </a:xfrm>
          <a:prstGeom prst="wedgeEllipseCallout">
            <a:avLst/>
          </a:prstGeom>
        </p:spPr>
      </p:pic>
      <p:pic>
        <p:nvPicPr>
          <p:cNvPr id="5" name="4 Resim" descr="imagesCAWWW4T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2348880"/>
            <a:ext cx="4049856" cy="3435738"/>
          </a:xfrm>
          <a:prstGeom prst="wedgeEllipseCallout">
            <a:avLst/>
          </a:prstGeom>
        </p:spPr>
      </p:pic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043608" y="332656"/>
            <a:ext cx="7498080" cy="4800600"/>
          </a:xfrm>
        </p:spPr>
        <p:txBody>
          <a:bodyPr/>
          <a:lstStyle/>
          <a:p>
            <a:r>
              <a:rPr lang="tr-TR" dirty="0" err="1" smtClean="0"/>
              <a:t>Nick</a:t>
            </a:r>
            <a:r>
              <a:rPr lang="tr-TR" dirty="0" smtClean="0"/>
              <a:t> as popular as Çağatay </a:t>
            </a:r>
            <a:endParaRPr lang="tr-TR" dirty="0"/>
          </a:p>
        </p:txBody>
      </p:sp>
      <p:pic>
        <p:nvPicPr>
          <p:cNvPr id="4" name="Picture 2" descr="http://photos.nickjonline.com/albums/JONASstills/0001/kevin-jonas-dips-dashes-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628800"/>
            <a:ext cx="29622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Resim" descr="imagesCAIR6R8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1988840"/>
            <a:ext cx="4599756" cy="3140218"/>
          </a:xfrm>
          <a:prstGeom prst="ribbon2">
            <a:avLst/>
          </a:prstGeom>
        </p:spPr>
      </p:pic>
      <p:pic>
        <p:nvPicPr>
          <p:cNvPr id="6" name="Picture 2" descr="http://photos.nickjonline.com/albums/JONASstills/0001/kevin-jonas-dips-dashes-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556792"/>
            <a:ext cx="2962275" cy="4762500"/>
          </a:xfrm>
          <a:prstGeom prst="ribbon2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800" b="1" dirty="0" smtClean="0">
                <a:latin typeface="Chiller" pitchFamily="82" charset="0"/>
              </a:rPr>
              <a:t>NİCK İS SPEAK ENGLISH</a:t>
            </a:r>
            <a:endParaRPr lang="tr-TR" sz="4800" b="1" dirty="0">
              <a:latin typeface="Chiller" pitchFamily="82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" name="Picture 2" descr="http://img31.imageshack.us/img31/6997/4901876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0213" y="1252538"/>
            <a:ext cx="6688211" cy="4954946"/>
          </a:xfrm>
          <a:prstGeom prst="snip2Diag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259632" y="764704"/>
            <a:ext cx="7674056" cy="5483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sz="4000" b="1" dirty="0" smtClean="0">
                <a:latin typeface="Viner Hand ITC" pitchFamily="66" charset="0"/>
              </a:rPr>
              <a:t>Çağatay can </a:t>
            </a:r>
            <a:r>
              <a:rPr lang="tr-TR" sz="4000" b="1" dirty="0" err="1" smtClean="0">
                <a:latin typeface="Viner Hand ITC" pitchFamily="66" charset="0"/>
              </a:rPr>
              <a:t>swim</a:t>
            </a:r>
            <a:r>
              <a:rPr lang="tr-TR" sz="4000" b="1" dirty="0" smtClean="0">
                <a:latin typeface="Viner Hand ITC" pitchFamily="66" charset="0"/>
              </a:rPr>
              <a:t> </a:t>
            </a:r>
            <a:endParaRPr lang="tr-TR" sz="4000" b="1" dirty="0">
              <a:latin typeface="Viner Hand ITC" pitchFamily="66" charset="0"/>
            </a:endParaRPr>
          </a:p>
        </p:txBody>
      </p:sp>
      <p:pic>
        <p:nvPicPr>
          <p:cNvPr id="4" name="3 Resim" descr="images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2564904"/>
            <a:ext cx="4835666" cy="3003203"/>
          </a:xfrm>
          <a:prstGeom prst="bevel">
            <a:avLst/>
          </a:prstGeom>
        </p:spPr>
      </p:pic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C:\Users\Ogrenci 3\Desktop\ZEHRA\emir\imagesCAAKTVN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3590">
            <a:off x="124810" y="2654031"/>
            <a:ext cx="5652120" cy="40245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4 Dikey Kaydırma"/>
          <p:cNvSpPr/>
          <p:nvPr/>
        </p:nvSpPr>
        <p:spPr>
          <a:xfrm>
            <a:off x="5652120" y="260648"/>
            <a:ext cx="3888432" cy="3843808"/>
          </a:xfrm>
          <a:prstGeom prst="verticalScrol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b="1" spc="300" dirty="0" smtClean="0">
                <a:latin typeface="KaiTi" pitchFamily="49" charset="-122"/>
                <a:ea typeface="KaiTi" pitchFamily="49" charset="-122"/>
                <a:cs typeface="Vani" pitchFamily="34" charset="0"/>
              </a:rPr>
              <a:t>MILEY CYRUS</a:t>
            </a:r>
          </a:p>
          <a:p>
            <a:pPr algn="ctr"/>
            <a:r>
              <a:rPr lang="tr-TR" sz="3600" b="1" spc="300" dirty="0" smtClean="0">
                <a:latin typeface="KaiTi" pitchFamily="49" charset="-122"/>
                <a:ea typeface="KaiTi" pitchFamily="49" charset="-122"/>
                <a:cs typeface="Vani" pitchFamily="34" charset="0"/>
              </a:rPr>
              <a:t>22</a:t>
            </a:r>
          </a:p>
          <a:p>
            <a:pPr algn="ctr"/>
            <a:r>
              <a:rPr lang="tr-TR" sz="3600" b="1" spc="300" dirty="0" smtClean="0">
                <a:latin typeface="KaiTi" pitchFamily="49" charset="-122"/>
                <a:ea typeface="KaiTi" pitchFamily="49" charset="-122"/>
                <a:cs typeface="Vani" pitchFamily="34" charset="0"/>
              </a:rPr>
              <a:t>ACTOR</a:t>
            </a:r>
          </a:p>
          <a:p>
            <a:pPr algn="ctr"/>
            <a:r>
              <a:rPr lang="tr-TR" sz="3600" b="1" spc="300" dirty="0" smtClean="0">
                <a:latin typeface="KaiTi" pitchFamily="49" charset="-122"/>
                <a:ea typeface="KaiTi" pitchFamily="49" charset="-122"/>
                <a:cs typeface="Vani" pitchFamily="34" charset="0"/>
              </a:rPr>
              <a:t>CALİFORNYA</a:t>
            </a:r>
            <a:endParaRPr lang="tr-TR" sz="3600" b="1" spc="300" dirty="0">
              <a:latin typeface="KaiTi" pitchFamily="49" charset="-122"/>
              <a:ea typeface="KaiTi" pitchFamily="49" charset="-122"/>
              <a:cs typeface="Vani" pitchFamily="34" charset="0"/>
            </a:endParaRPr>
          </a:p>
        </p:txBody>
      </p:sp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87042" name="Picture 2" descr="C:\Users\Ogrenci 3\Desktop\ZEHRA\emir\imagesCASNYS4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57507">
            <a:off x="602171" y="1304283"/>
            <a:ext cx="3747192" cy="480700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4 Bulut Belirtme Çizgisi"/>
          <p:cNvSpPr/>
          <p:nvPr/>
        </p:nvSpPr>
        <p:spPr>
          <a:xfrm>
            <a:off x="4067944" y="260648"/>
            <a:ext cx="4464496" cy="367240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000" b="1" dirty="0" smtClean="0">
                <a:solidFill>
                  <a:schemeClr val="tx1"/>
                </a:solidFill>
                <a:latin typeface="Bradley Hand ITC" pitchFamily="66" charset="0"/>
                <a:cs typeface="DaunPenh" pitchFamily="2" charset="0"/>
              </a:rPr>
              <a:t>MİLEY USED TO LİVE  IN LAS VEGAS</a:t>
            </a:r>
            <a:endParaRPr lang="tr-TR" sz="4000" b="1" dirty="0">
              <a:solidFill>
                <a:schemeClr val="tx1"/>
              </a:solidFill>
              <a:latin typeface="Bradley Hand ITC" pitchFamily="66" charset="0"/>
              <a:cs typeface="DaunPenh" pitchFamily="2" charset="0"/>
            </a:endParaRPr>
          </a:p>
        </p:txBody>
      </p:sp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Akış Çizelgesi: Delikli Teyp"/>
          <p:cNvSpPr/>
          <p:nvPr/>
        </p:nvSpPr>
        <p:spPr>
          <a:xfrm>
            <a:off x="1115616" y="1772816"/>
            <a:ext cx="7056784" cy="396044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8800" b="1" u="sng" dirty="0" smtClean="0">
                <a:latin typeface="Bradley Hand ITC" pitchFamily="66" charset="0"/>
              </a:rPr>
              <a:t>BUT NOW</a:t>
            </a:r>
            <a:endParaRPr lang="tr-TR" sz="8800" b="1" u="sng" dirty="0">
              <a:latin typeface="Bradley Hand ITC" pitchFamily="66" charset="0"/>
            </a:endParaRPr>
          </a:p>
        </p:txBody>
      </p:sp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88066" name="Picture 2" descr="C:\Users\Ogrenci 3\Desktop\ZEHRA\emir\imagesCA663ZV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209313"/>
            <a:ext cx="3960440" cy="47952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4 Akış Çizelgesi: Çok Sayıda Belge"/>
          <p:cNvSpPr/>
          <p:nvPr/>
        </p:nvSpPr>
        <p:spPr>
          <a:xfrm>
            <a:off x="4644008" y="1340768"/>
            <a:ext cx="4752528" cy="4392488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latin typeface="Bradley Hand ITC" pitchFamily="66" charset="0"/>
              </a:rPr>
              <a:t>SHE LIVE IN  WASHINGTON</a:t>
            </a:r>
            <a:endParaRPr lang="tr-TR" sz="4400" b="1" dirty="0">
              <a:latin typeface="Bradley Hand ITC" pitchFamily="66" charset="0"/>
            </a:endParaRPr>
          </a:p>
        </p:txBody>
      </p:sp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23528" y="404664"/>
            <a:ext cx="8146152" cy="4800600"/>
          </a:xfrm>
          <a:blipFill>
            <a:blip r:embed="rId3" cstate="print"/>
            <a:tile tx="0" ty="0" sx="100000" sy="100000" flip="none" algn="tl"/>
          </a:blipFill>
          <a:ln w="7620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perspectiveRelaxedModerately"/>
              <a:lightRig rig="threePt" dir="t"/>
            </a:scene3d>
          </a:bodyPr>
          <a:lstStyle/>
          <a:p>
            <a:pPr>
              <a:buNone/>
            </a:pPr>
            <a:r>
              <a:rPr lang="tr-TR" sz="145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60007" dir="5400000" sy="-100000" algn="bl" rotWithShape="0"/>
                </a:effectLst>
                <a:latin typeface="Viner Hand ITC" pitchFamily="66" charset="0"/>
              </a:rPr>
              <a:t>Thanks</a:t>
            </a:r>
            <a:r>
              <a:rPr lang="tr-TR" sz="14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60007" dir="5400000" sy="-100000" algn="bl" rotWithShape="0"/>
                </a:effectLst>
                <a:latin typeface="Viner Hand ITC" pitchFamily="66" charset="0"/>
              </a:rPr>
              <a:t> </a:t>
            </a:r>
          </a:p>
          <a:p>
            <a:pPr>
              <a:buNone/>
            </a:pPr>
            <a:r>
              <a:rPr lang="tr-TR" sz="14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60000" dist="60007" dir="5400000" sy="-100000" algn="bl" rotWithShape="0"/>
                </a:effectLst>
                <a:latin typeface="Viner Hand ITC" pitchFamily="66" charset="0"/>
                <a:sym typeface="Wingdings" pitchFamily="2" charset="2"/>
              </a:rPr>
              <a:t>         </a:t>
            </a:r>
            <a:endParaRPr lang="tr-TR" sz="14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60000" dist="60007" dir="5400000" sy="-100000" algn="bl" rotWithShape="0"/>
              </a:effectLst>
              <a:latin typeface="Viner Hand ITC" pitchFamily="66" charset="0"/>
            </a:endParaRPr>
          </a:p>
        </p:txBody>
      </p:sp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7-Noktalı Yıldız"/>
          <p:cNvSpPr/>
          <p:nvPr/>
        </p:nvSpPr>
        <p:spPr>
          <a:xfrm>
            <a:off x="4607496" y="2492896"/>
            <a:ext cx="4536504" cy="3816424"/>
          </a:xfrm>
          <a:prstGeom prst="star7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Monotype Corsiva" pitchFamily="66" charset="0"/>
                <a:cs typeface="Lao UI" pitchFamily="34" charset="0"/>
              </a:rPr>
              <a:t>Zehra yetişen </a:t>
            </a:r>
          </a:p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Monotype Corsiva" pitchFamily="66" charset="0"/>
                <a:cs typeface="Lao UI" pitchFamily="34" charset="0"/>
              </a:rPr>
              <a:t>7/D 45</a:t>
            </a:r>
            <a:endParaRPr lang="tr-TR" sz="4400" b="1" dirty="0">
              <a:solidFill>
                <a:schemeClr val="bg1"/>
              </a:solidFill>
              <a:latin typeface="Monotype Corsiva" pitchFamily="66" charset="0"/>
              <a:cs typeface="Lao UI" pitchFamily="34" charset="0"/>
            </a:endParaRPr>
          </a:p>
        </p:txBody>
      </p:sp>
      <p:sp>
        <p:nvSpPr>
          <p:cNvPr id="5" name="4 Bulut"/>
          <p:cNvSpPr/>
          <p:nvPr/>
        </p:nvSpPr>
        <p:spPr>
          <a:xfrm>
            <a:off x="1043608" y="476672"/>
            <a:ext cx="4752528" cy="3240360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b="1" dirty="0" smtClean="0">
                <a:latin typeface="Segoe Script" pitchFamily="34" charset="0"/>
              </a:rPr>
              <a:t>DİDEM BALCI YILMAZ</a:t>
            </a:r>
          </a:p>
          <a:p>
            <a:pPr algn="ctr"/>
            <a:r>
              <a:rPr lang="tr-TR" sz="3200" b="1" dirty="0" smtClean="0">
                <a:latin typeface="Segoe Script" pitchFamily="34" charset="0"/>
              </a:rPr>
              <a:t>ENGLISH LESSON</a:t>
            </a:r>
            <a:endParaRPr lang="tr-TR" sz="3200" b="1" dirty="0">
              <a:latin typeface="Segoe Script" pitchFamily="34" charset="0"/>
            </a:endParaRPr>
          </a:p>
        </p:txBody>
      </p:sp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88024" y="476672"/>
            <a:ext cx="4355976" cy="5289451"/>
          </a:xfrm>
        </p:spPr>
        <p:txBody>
          <a:bodyPr>
            <a:normAutofit/>
          </a:bodyPr>
          <a:lstStyle/>
          <a:p>
            <a:r>
              <a:rPr lang="tr-TR" sz="5000" b="1" dirty="0" smtClean="0">
                <a:solidFill>
                  <a:srgbClr val="FF0000"/>
                </a:solidFill>
                <a:latin typeface="Blackadder ITC" pitchFamily="82" charset="0"/>
              </a:rPr>
              <a:t>ÇAĞATAY ULUSOY</a:t>
            </a:r>
          </a:p>
          <a:p>
            <a:endParaRPr lang="tr-TR" sz="5000" b="1" dirty="0">
              <a:solidFill>
                <a:srgbClr val="FF0000"/>
              </a:solidFill>
              <a:latin typeface="Blackadder ITC" pitchFamily="82" charset="0"/>
            </a:endParaRPr>
          </a:p>
        </p:txBody>
      </p:sp>
      <p:pic>
        <p:nvPicPr>
          <p:cNvPr id="1026" name="Picture 2" descr="C:\Users\Ogrenci 3\Desktop\sınıfım\8EUQ2MCAJ8F2A7CAGWCCI1CAZN4C2FCADOW06OCAP3BK1ZCASOFNTDCAFG3SWACAJVJDBECA6YN604CA20CIGACA7QJW7ECAPP99SPCAX6TEMXCA2LCIQHCAOBAHXACA6WDZR2CAXY4UM1CAL5S6W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80728"/>
            <a:ext cx="4218384" cy="5062061"/>
          </a:xfrm>
          <a:prstGeom prst="rect">
            <a:avLst/>
          </a:prstGeom>
          <a:noFill/>
          <a:effectLst>
            <a:reflection blurRad="6350" stA="50000" endA="300" endPos="55500" dist="50800" dir="5400000" sy="-100000" algn="bl" rotWithShape="0"/>
          </a:effectLst>
        </p:spPr>
      </p:pic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427984" y="620688"/>
            <a:ext cx="4258816" cy="5505475"/>
          </a:xfrm>
        </p:spPr>
        <p:txBody>
          <a:bodyPr>
            <a:normAutofit/>
          </a:bodyPr>
          <a:lstStyle/>
          <a:p>
            <a:r>
              <a:rPr lang="tr-TR" sz="6000" b="1" dirty="0" smtClean="0">
                <a:latin typeface="Blackadder ITC" pitchFamily="82" charset="0"/>
              </a:rPr>
              <a:t>NİCK JONAS</a:t>
            </a:r>
            <a:endParaRPr lang="tr-TR" sz="6000" b="1" dirty="0">
              <a:latin typeface="Blackadder ITC" pitchFamily="82" charset="0"/>
            </a:endParaRPr>
          </a:p>
        </p:txBody>
      </p:sp>
      <p:pic>
        <p:nvPicPr>
          <p:cNvPr id="4" name="3 İçerik Yer Tutucusu" descr="http://www.bsckids.com/wp-content/uploads/2010/06/nick-jonas.jp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268760"/>
            <a:ext cx="3507621" cy="45259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4149080"/>
            <a:ext cx="7780400" cy="187220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tr-TR" sz="4800" b="1" dirty="0" err="1" smtClean="0">
                <a:solidFill>
                  <a:srgbClr val="7030A0"/>
                </a:solidFill>
                <a:latin typeface="Viner Hand ITC" pitchFamily="66" charset="0"/>
              </a:rPr>
              <a:t>Nick</a:t>
            </a:r>
            <a:r>
              <a:rPr lang="tr-TR" sz="4800" b="1" dirty="0" smtClean="0">
                <a:solidFill>
                  <a:srgbClr val="7030A0"/>
                </a:solidFill>
                <a:latin typeface="Viner Hand ITC" pitchFamily="66" charset="0"/>
              </a:rPr>
              <a:t> is </a:t>
            </a:r>
            <a:r>
              <a:rPr lang="tr-TR" sz="4800" b="1" dirty="0" err="1" smtClean="0">
                <a:solidFill>
                  <a:srgbClr val="7030A0"/>
                </a:solidFill>
                <a:latin typeface="Viner Hand ITC" pitchFamily="66" charset="0"/>
              </a:rPr>
              <a:t>singer</a:t>
            </a:r>
            <a:r>
              <a:rPr lang="tr-TR" sz="4800" b="1" dirty="0" smtClean="0">
                <a:solidFill>
                  <a:srgbClr val="7030A0"/>
                </a:solidFill>
                <a:latin typeface="Viner Hand ITC" pitchFamily="66" charset="0"/>
              </a:rPr>
              <a:t>.</a:t>
            </a:r>
            <a:endParaRPr lang="tr-TR" sz="4800" b="1" dirty="0">
              <a:solidFill>
                <a:srgbClr val="7030A0"/>
              </a:solidFill>
              <a:latin typeface="Viner Hand ITC" pitchFamily="66" charset="0"/>
            </a:endParaRPr>
          </a:p>
        </p:txBody>
      </p:sp>
      <p:pic>
        <p:nvPicPr>
          <p:cNvPr id="4" name="Picture 2" descr="http://img243.imageshack.us/img243/1298/nickjonas200981054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91344">
            <a:off x="3698959" y="260648"/>
            <a:ext cx="5445041" cy="35719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39552" y="4941168"/>
            <a:ext cx="8394136" cy="1307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sz="4000" b="1" dirty="0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Çağatay is </a:t>
            </a:r>
            <a:r>
              <a:rPr lang="tr-TR" sz="4000" b="1" dirty="0" err="1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actor</a:t>
            </a:r>
            <a:r>
              <a:rPr lang="tr-TR" sz="4000" b="1" dirty="0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.</a:t>
            </a:r>
            <a:endParaRPr lang="tr-TR" sz="4000" b="1" dirty="0">
              <a:solidFill>
                <a:schemeClr val="accent2">
                  <a:lumMod val="75000"/>
                </a:schemeClr>
              </a:solidFill>
              <a:latin typeface="Lucida Calligraphy" pitchFamily="66" charset="0"/>
            </a:endParaRPr>
          </a:p>
        </p:txBody>
      </p:sp>
      <p:pic>
        <p:nvPicPr>
          <p:cNvPr id="1026" name="Picture 2" descr="C:\Users\Ogrenci 3\Desktop\sınıfım\184290_148173125244336_139176136144035_299221_5682077_s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548680"/>
            <a:ext cx="4408116" cy="379254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043608" y="476672"/>
            <a:ext cx="7498080" cy="4800600"/>
          </a:xfrm>
        </p:spPr>
        <p:txBody>
          <a:bodyPr>
            <a:normAutofit/>
          </a:bodyPr>
          <a:lstStyle/>
          <a:p>
            <a:r>
              <a:rPr lang="tr-TR" sz="4000" b="1" dirty="0" err="1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Nick</a:t>
            </a:r>
            <a:r>
              <a:rPr lang="tr-TR" sz="4000" b="1" dirty="0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 is </a:t>
            </a:r>
            <a:r>
              <a:rPr lang="tr-TR" sz="4000" b="1" dirty="0" err="1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younger</a:t>
            </a:r>
            <a:r>
              <a:rPr lang="tr-TR" sz="4000" b="1" dirty="0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 </a:t>
            </a:r>
            <a:r>
              <a:rPr lang="tr-TR" sz="4000" b="1" dirty="0" err="1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than</a:t>
            </a:r>
            <a:r>
              <a:rPr lang="tr-TR" sz="4000" b="1" dirty="0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 </a:t>
            </a:r>
            <a:r>
              <a:rPr lang="tr-TR" sz="4000" b="1" dirty="0" err="1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çağatay</a:t>
            </a:r>
            <a:endParaRPr lang="tr-TR" sz="4000" b="1" dirty="0">
              <a:solidFill>
                <a:schemeClr val="accent2">
                  <a:lumMod val="75000"/>
                </a:schemeClr>
              </a:solidFill>
              <a:latin typeface="Lucida Calligraphy" pitchFamily="66" charset="0"/>
            </a:endParaRPr>
          </a:p>
        </p:txBody>
      </p:sp>
      <p:pic>
        <p:nvPicPr>
          <p:cNvPr id="4" name="3 İçerik Yer Tutucusu" descr="http://www.fantastikresimler.net/wp-content/uploads/2010/08/nick_jonas-photos.gif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259632" y="2348880"/>
            <a:ext cx="3429014" cy="41679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2053" name="Picture 5" descr="E:\images[1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12476" y="2420888"/>
            <a:ext cx="4031524" cy="3804642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187624" y="476672"/>
            <a:ext cx="7498080" cy="4800600"/>
          </a:xfrm>
        </p:spPr>
        <p:txBody>
          <a:bodyPr>
            <a:normAutofit/>
          </a:bodyPr>
          <a:lstStyle/>
          <a:p>
            <a:r>
              <a:rPr lang="tr-TR" sz="4000" b="1" dirty="0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Çağatay is </a:t>
            </a:r>
            <a:r>
              <a:rPr lang="tr-TR" sz="4000" b="1" dirty="0" err="1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longer</a:t>
            </a:r>
            <a:r>
              <a:rPr lang="tr-TR" sz="4000" b="1" dirty="0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 </a:t>
            </a:r>
            <a:r>
              <a:rPr lang="tr-TR" sz="4000" b="1" dirty="0" err="1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than</a:t>
            </a:r>
            <a:r>
              <a:rPr lang="tr-TR" sz="4000" b="1" dirty="0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 </a:t>
            </a:r>
            <a:r>
              <a:rPr lang="tr-TR" sz="4000" b="1" dirty="0" err="1" smtClean="0">
                <a:solidFill>
                  <a:schemeClr val="accent2">
                    <a:lumMod val="75000"/>
                  </a:schemeClr>
                </a:solidFill>
                <a:latin typeface="Lucida Calligraphy" pitchFamily="66" charset="0"/>
              </a:rPr>
              <a:t>nick</a:t>
            </a:r>
            <a:endParaRPr lang="tr-TR" sz="4000" b="1" dirty="0">
              <a:solidFill>
                <a:schemeClr val="accent2">
                  <a:lumMod val="75000"/>
                </a:schemeClr>
              </a:solidFill>
              <a:latin typeface="Lucida Calligraphy" pitchFamily="66" charset="0"/>
            </a:endParaRPr>
          </a:p>
        </p:txBody>
      </p:sp>
      <p:pic>
        <p:nvPicPr>
          <p:cNvPr id="4" name="Picture 2" descr="http://img21.imageshack.us/img21/1406/jonasdoubledate6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2204864"/>
            <a:ext cx="2952328" cy="4156878"/>
          </a:xfrm>
          <a:prstGeom prst="teardrop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E:\imagesCANGPLD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2276872"/>
            <a:ext cx="2628052" cy="4102682"/>
          </a:xfrm>
          <a:prstGeom prst="teardrop">
            <a:avLst/>
          </a:prstGeom>
          <a:noFill/>
        </p:spPr>
      </p:pic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259632" y="404664"/>
            <a:ext cx="7498080" cy="4800600"/>
          </a:xfrm>
        </p:spPr>
        <p:txBody>
          <a:bodyPr/>
          <a:lstStyle/>
          <a:p>
            <a:r>
              <a:rPr lang="tr-TR" b="1" dirty="0" err="1" smtClean="0">
                <a:latin typeface="Lucida Bright" pitchFamily="18" charset="0"/>
              </a:rPr>
              <a:t>Nick</a:t>
            </a:r>
            <a:r>
              <a:rPr lang="tr-TR" b="1" dirty="0" smtClean="0">
                <a:latin typeface="Lucida Bright" pitchFamily="18" charset="0"/>
              </a:rPr>
              <a:t> is </a:t>
            </a:r>
            <a:r>
              <a:rPr lang="tr-TR" b="1" dirty="0" err="1" smtClean="0">
                <a:latin typeface="Lucida Bright" pitchFamily="18" charset="0"/>
              </a:rPr>
              <a:t>beatiful</a:t>
            </a:r>
            <a:r>
              <a:rPr lang="tr-TR" b="1" dirty="0" smtClean="0">
                <a:latin typeface="Lucida Bright" pitchFamily="18" charset="0"/>
              </a:rPr>
              <a:t> </a:t>
            </a:r>
            <a:r>
              <a:rPr lang="tr-TR" b="1" dirty="0" err="1" smtClean="0">
                <a:latin typeface="Lucida Bright" pitchFamily="18" charset="0"/>
              </a:rPr>
              <a:t>sound</a:t>
            </a:r>
            <a:r>
              <a:rPr lang="tr-TR" b="1" dirty="0" smtClean="0">
                <a:latin typeface="Lucida Bright" pitchFamily="18" charset="0"/>
              </a:rPr>
              <a:t> </a:t>
            </a:r>
            <a:r>
              <a:rPr lang="tr-TR" b="1" dirty="0" err="1" smtClean="0">
                <a:latin typeface="Lucida Bright" pitchFamily="18" charset="0"/>
              </a:rPr>
              <a:t>than</a:t>
            </a:r>
            <a:r>
              <a:rPr lang="tr-TR" b="1" dirty="0" smtClean="0">
                <a:latin typeface="Lucida Bright" pitchFamily="18" charset="0"/>
              </a:rPr>
              <a:t> </a:t>
            </a:r>
            <a:r>
              <a:rPr lang="tr-TR" b="1" dirty="0" err="1" smtClean="0">
                <a:latin typeface="Lucida Bright" pitchFamily="18" charset="0"/>
              </a:rPr>
              <a:t>çağatay</a:t>
            </a:r>
            <a:endParaRPr lang="tr-TR" b="1" dirty="0">
              <a:latin typeface="Lucida Bright" pitchFamily="18" charset="0"/>
            </a:endParaRPr>
          </a:p>
        </p:txBody>
      </p:sp>
      <p:pic>
        <p:nvPicPr>
          <p:cNvPr id="4" name="Picture 2" descr="http://photos.nickjonline.com/albums/JONAS/se01ep01/Picture_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60848"/>
            <a:ext cx="4597958" cy="3399408"/>
          </a:xfrm>
          <a:prstGeom prst="verticalScroll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Resim" descr="images[5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2693132"/>
            <a:ext cx="3240360" cy="3564396"/>
          </a:xfrm>
          <a:prstGeom prst="flowChartMultidocument">
            <a:avLst/>
          </a:prstGeom>
        </p:spPr>
      </p:pic>
    </p:spTree>
  </p:cSld>
  <p:clrMapOvr>
    <a:masterClrMapping/>
  </p:clrMapOvr>
  <p:transition spd="slow">
    <p:randomBa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zinti">
  <a:themeElements>
    <a:clrScheme name="Gündönümü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Gezinti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ezinti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165</TotalTime>
  <Words>79</Words>
  <Application>Microsoft Office PowerPoint</Application>
  <PresentationFormat>Ekran Gösterisi (4:3)</PresentationFormat>
  <Paragraphs>25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18</vt:i4>
      </vt:variant>
    </vt:vector>
  </HeadingPairs>
  <TitlesOfParts>
    <vt:vector size="19" baseType="lpstr">
      <vt:lpstr>Gezinti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NİCK İS SPEAK ENGLISH</vt:lpstr>
      <vt:lpstr>Slayt 13</vt:lpstr>
      <vt:lpstr>Slayt 14</vt:lpstr>
      <vt:lpstr>Slayt 15</vt:lpstr>
      <vt:lpstr>Slayt 16</vt:lpstr>
      <vt:lpstr>Slayt 17</vt:lpstr>
      <vt:lpstr>Slayt 18</vt:lpstr>
    </vt:vector>
  </TitlesOfParts>
  <Company>NeC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Ogrenci 3</dc:creator>
  <cp:lastModifiedBy>Ogrenci 3</cp:lastModifiedBy>
  <cp:revision>20</cp:revision>
  <dcterms:created xsi:type="dcterms:W3CDTF">2011-05-09T17:36:29Z</dcterms:created>
  <dcterms:modified xsi:type="dcterms:W3CDTF">2011-05-11T17:57:52Z</dcterms:modified>
</cp:coreProperties>
</file>