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32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7704F-5A3F-4ED9-8A54-88FF09F479A9}" type="datetimeFigureOut">
              <a:rPr lang="tr-TR" smtClean="0"/>
              <a:t>10.05.2011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0F8C9-966B-465E-8BC7-DEDD878DF5BE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USE%20TO%20GROUP%20WORK.wmv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3214710"/>
          </a:xfrm>
        </p:spPr>
        <p:txBody>
          <a:bodyPr>
            <a:normAutofit/>
          </a:bodyPr>
          <a:lstStyle/>
          <a:p>
            <a:r>
              <a:rPr lang="tr-TR" dirty="0" smtClean="0"/>
              <a:t>Salih bayram</a:t>
            </a:r>
            <a:br>
              <a:rPr lang="tr-TR" dirty="0" smtClean="0"/>
            </a:br>
            <a:r>
              <a:rPr lang="tr-TR" dirty="0" smtClean="0"/>
              <a:t>Alaattin bayram</a:t>
            </a:r>
            <a:br>
              <a:rPr lang="tr-TR" dirty="0" smtClean="0"/>
            </a:br>
            <a:r>
              <a:rPr lang="tr-TR" dirty="0" smtClean="0"/>
              <a:t>Apdurrahman korkmaz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latin typeface="Algerian" pitchFamily="82" charset="0"/>
              </a:rPr>
              <a:t>I USED  TO SLİDE</a:t>
            </a:r>
            <a:endParaRPr lang="tr-TR" sz="4800" dirty="0">
              <a:latin typeface="Algerian" pitchFamily="82" charset="0"/>
            </a:endParaRPr>
          </a:p>
        </p:txBody>
      </p:sp>
      <p:pic>
        <p:nvPicPr>
          <p:cNvPr id="4" name="3 İçerik Yer Tutucusu" descr="Photo-00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hoto-004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hoto-004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800" dirty="0" smtClean="0">
                <a:latin typeface="Algerian" pitchFamily="82" charset="0"/>
              </a:rPr>
              <a:t>I USED TO SWİNG WHEN I WAS A 4 YEARS AGO</a:t>
            </a:r>
            <a:endParaRPr lang="tr-TR" sz="4800" dirty="0">
              <a:latin typeface="Algerian" pitchFamily="82" charset="0"/>
            </a:endParaRPr>
          </a:p>
        </p:txBody>
      </p:sp>
      <p:pic>
        <p:nvPicPr>
          <p:cNvPr id="4" name="3 İçerik Yer Tutucusu" descr="Photo-00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hoto-004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Photo-004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latin typeface="Algerian" pitchFamily="82" charset="0"/>
              </a:rPr>
              <a:t>I USED TO SEE-SAW WHEN I WAS A CHİLD </a:t>
            </a:r>
            <a:endParaRPr lang="tr-TR" sz="4800" dirty="0">
              <a:latin typeface="Algerian" pitchFamily="82" charset="0"/>
            </a:endParaRPr>
          </a:p>
        </p:txBody>
      </p:sp>
      <p:pic>
        <p:nvPicPr>
          <p:cNvPr id="4" name="3 İçerik Yer Tutucusu" descr="Photo-00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hoto-00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VİDEO</a:t>
            </a:r>
            <a:endParaRPr lang="tr-TR" dirty="0"/>
          </a:p>
        </p:txBody>
      </p:sp>
      <p:pic>
        <p:nvPicPr>
          <p:cNvPr id="4" name="USE TO GROUP WORK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4572000" y="-1282700"/>
            <a:ext cx="18288000" cy="10288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2500306"/>
            <a:ext cx="8229600" cy="2185990"/>
          </a:xfrm>
        </p:spPr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FF0000"/>
                </a:solidFill>
                <a:latin typeface="Algerian" pitchFamily="82" charset="0"/>
              </a:rPr>
              <a:t>THANK YOU</a:t>
            </a:r>
            <a:endParaRPr lang="tr-TR" sz="96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latin typeface="Algerian" pitchFamily="82" charset="0"/>
              </a:rPr>
              <a:t>I USED TO EAT PİZZA</a:t>
            </a:r>
            <a:endParaRPr lang="tr-TR" sz="4800" dirty="0">
              <a:latin typeface="Algerian" pitchFamily="82" charset="0"/>
            </a:endParaRPr>
          </a:p>
        </p:txBody>
      </p:sp>
      <p:pic>
        <p:nvPicPr>
          <p:cNvPr id="6" name="5 Resim" descr="Photo-00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3050"/>
            <a:ext cx="9144000" cy="4214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hoto-003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hoto-00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Algerian" pitchFamily="82" charset="0"/>
              </a:rPr>
              <a:t>I USED TO PLAY COMPUTER</a:t>
            </a:r>
            <a:endParaRPr lang="tr-TR" dirty="0">
              <a:latin typeface="Algerian" pitchFamily="82" charset="0"/>
            </a:endParaRPr>
          </a:p>
        </p:txBody>
      </p:sp>
      <p:pic>
        <p:nvPicPr>
          <p:cNvPr id="4" name="3 İçerik Yer Tutucusu" descr="Photo-003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latin typeface="Algerian" pitchFamily="82" charset="0"/>
              </a:rPr>
              <a:t>I USED TO GO TO  THE SHOPPİNG MARKET</a:t>
            </a:r>
            <a:endParaRPr lang="tr-TR" sz="4800" dirty="0">
              <a:latin typeface="Algerian" pitchFamily="82" charset="0"/>
            </a:endParaRPr>
          </a:p>
        </p:txBody>
      </p:sp>
      <p:pic>
        <p:nvPicPr>
          <p:cNvPr id="4" name="3 İçerik Yer Tutucusu" descr="Photo-003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hoto-00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hoto-004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latin typeface="Algerian" pitchFamily="82" charset="0"/>
              </a:rPr>
              <a:t>I USED TO PLAY FOOTBALL WHEN I WAS A 5 YEARS AGO</a:t>
            </a:r>
            <a:endParaRPr lang="tr-TR" sz="4800" dirty="0">
              <a:latin typeface="Algerian" pitchFamily="82" charset="0"/>
            </a:endParaRPr>
          </a:p>
        </p:txBody>
      </p:sp>
      <p:pic>
        <p:nvPicPr>
          <p:cNvPr id="4" name="3 İçerik Yer Tutucusu" descr="Photo-004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2013201" y="844264"/>
            <a:ext cx="4523062" cy="61206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59</Words>
  <Application>Microsoft Office PowerPoint</Application>
  <PresentationFormat>Ekran Gösterisi (4:3)</PresentationFormat>
  <Paragraphs>10</Paragraphs>
  <Slides>19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Salih bayram Alaattin bayram Apdurrahman korkmaz</vt:lpstr>
      <vt:lpstr>I USED TO EAT PİZZA</vt:lpstr>
      <vt:lpstr>Slayt 3</vt:lpstr>
      <vt:lpstr>Slayt 4</vt:lpstr>
      <vt:lpstr>I USED TO PLAY COMPUTER</vt:lpstr>
      <vt:lpstr>I USED TO GO TO  THE SHOPPİNG MARKET</vt:lpstr>
      <vt:lpstr>Slayt 7</vt:lpstr>
      <vt:lpstr>Slayt 8</vt:lpstr>
      <vt:lpstr>I USED TO PLAY FOOTBALL WHEN I WAS A 5 YEARS AGO</vt:lpstr>
      <vt:lpstr>I USED  TO SLİDE</vt:lpstr>
      <vt:lpstr>Slayt 11</vt:lpstr>
      <vt:lpstr>Slayt 12</vt:lpstr>
      <vt:lpstr>I USED TO SWİNG WHEN I WAS A 4 YEARS AGO</vt:lpstr>
      <vt:lpstr>Slayt 14</vt:lpstr>
      <vt:lpstr>Slayt 15</vt:lpstr>
      <vt:lpstr>I USED TO SEE-SAW WHEN I WAS A CHİLD </vt:lpstr>
      <vt:lpstr>Slayt 17</vt:lpstr>
      <vt:lpstr>VİDEO</vt:lpstr>
      <vt:lpstr>Slayt 19</vt:lpstr>
    </vt:vector>
  </TitlesOfParts>
  <Company>NeC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Salih bayram Alaattin bayram Apdurrahman korkmaz</dc:title>
  <dc:creator>Ogrenci 23</dc:creator>
  <cp:lastModifiedBy>Ogrenci 23</cp:lastModifiedBy>
  <cp:revision>4</cp:revision>
  <dcterms:created xsi:type="dcterms:W3CDTF">2011-05-10T05:10:57Z</dcterms:created>
  <dcterms:modified xsi:type="dcterms:W3CDTF">2011-05-10T05:45:06Z</dcterms:modified>
</cp:coreProperties>
</file>