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4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23"/>
    <a:srgbClr val="99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1480D-9908-46AA-A5C4-48A00C9E8794}" type="datetimeFigureOut">
              <a:rPr lang="tr-TR" smtClean="0"/>
              <a:pPr/>
              <a:t>11.11.2010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37870-645E-4ABC-9785-03AA4BCBE09F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5400" dirty="0" smtClean="0"/>
              <a:t>  </a:t>
            </a:r>
            <a:r>
              <a:rPr lang="tr-TR" sz="5400" dirty="0" smtClean="0">
                <a:solidFill>
                  <a:srgbClr val="00B050"/>
                </a:solidFill>
              </a:rPr>
              <a:t>NAME:</a:t>
            </a:r>
            <a:r>
              <a:rPr lang="tr-TR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ZEYNEP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smtClean="0">
                <a:solidFill>
                  <a:srgbClr val="00B050"/>
                </a:solidFill>
              </a:rPr>
              <a:t>SURNANAME:</a:t>
            </a:r>
            <a:r>
              <a:rPr lang="tr-TR" sz="5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DEMİR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smtClean="0">
                <a:solidFill>
                  <a:srgbClr val="FFC000"/>
                </a:solidFill>
              </a:rPr>
              <a:t>NUMBER:</a:t>
            </a:r>
            <a:r>
              <a:rPr lang="tr-TR" sz="5400" dirty="0" smtClean="0">
                <a:solidFill>
                  <a:schemeClr val="accent2"/>
                </a:solidFill>
              </a:rPr>
              <a:t>1944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smtClean="0">
                <a:solidFill>
                  <a:srgbClr val="FFC000"/>
                </a:solidFill>
              </a:rPr>
              <a:t>CLASS:</a:t>
            </a:r>
            <a:r>
              <a:rPr lang="tr-TR" sz="5400" dirty="0" smtClean="0">
                <a:solidFill>
                  <a:schemeClr val="accent2"/>
                </a:solidFill>
              </a:rPr>
              <a:t>7-D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smtClean="0">
                <a:solidFill>
                  <a:srgbClr val="7030A0"/>
                </a:solidFill>
              </a:rPr>
              <a:t>TEACHER’s </a:t>
            </a:r>
            <a:r>
              <a:rPr lang="tr-TR" sz="5400" dirty="0" smtClean="0">
                <a:solidFill>
                  <a:srgbClr val="7030A0"/>
                </a:solidFill>
              </a:rPr>
              <a:t>NAME:</a:t>
            </a:r>
            <a:r>
              <a:rPr lang="tr-TR" sz="5400" dirty="0" smtClean="0">
                <a:solidFill>
                  <a:srgbClr val="FF0000"/>
                </a:solidFill>
              </a:rPr>
              <a:t>DİDEM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smtClean="0">
                <a:solidFill>
                  <a:srgbClr val="7030A0"/>
                </a:solidFill>
              </a:rPr>
              <a:t>TEACHER’s </a:t>
            </a:r>
            <a:r>
              <a:rPr lang="tr-TR" sz="5400" dirty="0" smtClean="0">
                <a:solidFill>
                  <a:srgbClr val="7030A0"/>
                </a:solidFill>
              </a:rPr>
              <a:t>SURNAME:</a:t>
            </a:r>
            <a:r>
              <a:rPr lang="tr-TR" sz="5400" dirty="0" smtClean="0">
                <a:solidFill>
                  <a:srgbClr val="FF0000"/>
                </a:solidFill>
              </a:rPr>
              <a:t>BALCI</a:t>
            </a:r>
            <a:endParaRPr lang="tr-TR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  </a:t>
            </a:r>
            <a:r>
              <a:rPr lang="tr-TR" sz="5400" dirty="0" smtClean="0"/>
              <a:t>  </a:t>
            </a:r>
            <a:r>
              <a:rPr lang="tr-TR" sz="5400" dirty="0" err="1" smtClean="0"/>
              <a:t>My</a:t>
            </a:r>
            <a:r>
              <a:rPr lang="tr-TR" sz="5400" dirty="0" smtClean="0"/>
              <a:t> name is Zeynep Demir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 </a:t>
            </a:r>
            <a:r>
              <a:rPr lang="tr-TR" sz="5400" dirty="0" err="1" smtClean="0"/>
              <a:t>I’m</a:t>
            </a:r>
            <a:r>
              <a:rPr lang="tr-TR" sz="5400" dirty="0" smtClean="0"/>
              <a:t>  </a:t>
            </a:r>
            <a:r>
              <a:rPr lang="tr-TR" sz="5400" dirty="0" err="1" smtClean="0"/>
              <a:t>from</a:t>
            </a:r>
            <a:r>
              <a:rPr lang="tr-TR" sz="5400" dirty="0" smtClean="0"/>
              <a:t> </a:t>
            </a:r>
            <a:r>
              <a:rPr lang="tr-TR" sz="5400" dirty="0" err="1" smtClean="0"/>
              <a:t>Turkey</a:t>
            </a:r>
            <a:r>
              <a:rPr lang="tr-TR" sz="5400" dirty="0" smtClean="0"/>
              <a:t> .</a:t>
            </a:r>
          </a:p>
          <a:p>
            <a:pPr>
              <a:buNone/>
            </a:pPr>
            <a:r>
              <a:rPr lang="tr-TR" sz="5400" dirty="0" smtClean="0"/>
              <a:t>   </a:t>
            </a:r>
            <a:r>
              <a:rPr lang="tr-TR" sz="5400" dirty="0" err="1" smtClean="0"/>
              <a:t>I’m</a:t>
            </a:r>
            <a:r>
              <a:rPr lang="en-US" sz="5400" dirty="0" smtClean="0"/>
              <a:t> </a:t>
            </a:r>
            <a:r>
              <a:rPr lang="tr-TR" sz="5400" dirty="0" smtClean="0"/>
              <a:t> </a:t>
            </a:r>
            <a:r>
              <a:rPr lang="tr-TR" sz="5400" dirty="0" err="1" smtClean="0"/>
              <a:t>twelve</a:t>
            </a:r>
            <a:r>
              <a:rPr lang="tr-TR" sz="5400" dirty="0" smtClean="0"/>
              <a:t> </a:t>
            </a:r>
            <a:r>
              <a:rPr lang="tr-TR" sz="5400" dirty="0" err="1" smtClean="0"/>
              <a:t>years</a:t>
            </a:r>
            <a:r>
              <a:rPr lang="tr-TR" sz="5400" dirty="0" smtClean="0"/>
              <a:t> </a:t>
            </a:r>
            <a:r>
              <a:rPr lang="tr-TR" sz="5400" dirty="0" err="1" smtClean="0"/>
              <a:t>old</a:t>
            </a:r>
            <a:r>
              <a:rPr lang="tr-TR" sz="5400" dirty="0" smtClean="0"/>
              <a:t>. 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 I </a:t>
            </a:r>
            <a:r>
              <a:rPr lang="tr-TR" sz="5400" dirty="0" err="1" smtClean="0"/>
              <a:t>have</a:t>
            </a:r>
            <a:r>
              <a:rPr lang="tr-TR" sz="5400" dirty="0" smtClean="0"/>
              <a:t> </a:t>
            </a:r>
            <a:r>
              <a:rPr lang="tr-TR" sz="5400" dirty="0" err="1" smtClean="0"/>
              <a:t>got</a:t>
            </a:r>
            <a:r>
              <a:rPr lang="tr-TR" sz="5400" dirty="0" smtClean="0"/>
              <a:t> </a:t>
            </a:r>
            <a:r>
              <a:rPr lang="tr-TR" sz="5400" dirty="0" err="1" smtClean="0"/>
              <a:t>long</a:t>
            </a:r>
            <a:r>
              <a:rPr lang="tr-TR" sz="5400" dirty="0" smtClean="0"/>
              <a:t> </a:t>
            </a:r>
            <a:r>
              <a:rPr lang="tr-TR" sz="5400" dirty="0" err="1" smtClean="0"/>
              <a:t>straight</a:t>
            </a:r>
            <a:r>
              <a:rPr lang="tr-TR" sz="5400" dirty="0" smtClean="0"/>
              <a:t> </a:t>
            </a:r>
            <a:r>
              <a:rPr lang="tr-TR" sz="5400" dirty="0" err="1" smtClean="0"/>
              <a:t>and</a:t>
            </a:r>
            <a:r>
              <a:rPr lang="tr-TR" sz="5400" dirty="0" smtClean="0"/>
              <a:t> </a:t>
            </a:r>
            <a:r>
              <a:rPr lang="tr-TR" sz="5400" dirty="0" err="1" smtClean="0"/>
              <a:t>black</a:t>
            </a:r>
            <a:r>
              <a:rPr lang="tr-TR" sz="5400" dirty="0" smtClean="0"/>
              <a:t> </a:t>
            </a:r>
            <a:r>
              <a:rPr lang="tr-TR" sz="5400" dirty="0" err="1" smtClean="0"/>
              <a:t>hair</a:t>
            </a:r>
            <a:r>
              <a:rPr lang="tr-TR" sz="5400" dirty="0" smtClean="0"/>
              <a:t>.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 I </a:t>
            </a:r>
            <a:r>
              <a:rPr lang="tr-TR" sz="5400" dirty="0" err="1" smtClean="0"/>
              <a:t>have</a:t>
            </a:r>
            <a:r>
              <a:rPr lang="tr-TR" sz="5400" dirty="0" smtClean="0"/>
              <a:t> </a:t>
            </a:r>
            <a:r>
              <a:rPr lang="tr-TR" sz="5400" dirty="0" err="1" smtClean="0"/>
              <a:t>got</a:t>
            </a:r>
            <a:r>
              <a:rPr lang="tr-TR" sz="5400" dirty="0" smtClean="0"/>
              <a:t> </a:t>
            </a:r>
            <a:r>
              <a:rPr lang="tr-TR" sz="5400" dirty="0" err="1" smtClean="0"/>
              <a:t>black</a:t>
            </a:r>
            <a:r>
              <a:rPr lang="tr-TR" sz="5400" dirty="0" smtClean="0"/>
              <a:t> </a:t>
            </a:r>
            <a:r>
              <a:rPr lang="tr-TR" sz="5400" dirty="0" err="1" smtClean="0"/>
              <a:t>eyes</a:t>
            </a:r>
            <a:r>
              <a:rPr lang="tr-TR" sz="5400" dirty="0"/>
              <a:t>.</a:t>
            </a:r>
            <a:endParaRPr lang="tr-TR" sz="5400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5400" dirty="0" smtClean="0"/>
              <a:t>  </a:t>
            </a:r>
            <a:r>
              <a:rPr lang="tr-TR" sz="5400" dirty="0" err="1" smtClean="0"/>
              <a:t>I’m</a:t>
            </a:r>
            <a:r>
              <a:rPr lang="tr-TR" sz="5400" dirty="0" smtClean="0"/>
              <a:t> </a:t>
            </a:r>
            <a:r>
              <a:rPr lang="tr-TR" sz="5400" dirty="0" err="1" smtClean="0"/>
              <a:t>short</a:t>
            </a:r>
            <a:r>
              <a:rPr lang="tr-TR" sz="5400" dirty="0" smtClean="0"/>
              <a:t> .</a:t>
            </a:r>
          </a:p>
          <a:p>
            <a:pPr>
              <a:buNone/>
            </a:pPr>
            <a:r>
              <a:rPr lang="tr-TR" sz="5400" dirty="0" smtClean="0"/>
              <a:t>  </a:t>
            </a:r>
            <a:r>
              <a:rPr lang="tr-TR" sz="5400" dirty="0" err="1" smtClean="0"/>
              <a:t>I’m</a:t>
            </a:r>
            <a:r>
              <a:rPr lang="tr-TR" sz="5400" dirty="0" smtClean="0"/>
              <a:t> </a:t>
            </a:r>
            <a:r>
              <a:rPr lang="tr-TR" sz="5400" dirty="0" err="1" smtClean="0"/>
              <a:t>thin</a:t>
            </a:r>
            <a:r>
              <a:rPr lang="tr-TR" sz="5400" dirty="0" smtClean="0"/>
              <a:t>.</a:t>
            </a:r>
          </a:p>
          <a:p>
            <a:pPr>
              <a:buNone/>
            </a:pPr>
            <a:r>
              <a:rPr lang="tr-TR" sz="5400" dirty="0" smtClean="0"/>
              <a:t>  </a:t>
            </a:r>
            <a:r>
              <a:rPr lang="tr-TR" sz="5400" dirty="0" err="1" smtClean="0"/>
              <a:t>My</a:t>
            </a:r>
            <a:r>
              <a:rPr lang="tr-TR" sz="5400" dirty="0" smtClean="0"/>
              <a:t> </a:t>
            </a:r>
            <a:r>
              <a:rPr lang="tr-TR" sz="5400" dirty="0" err="1" smtClean="0"/>
              <a:t>horoscope</a:t>
            </a:r>
            <a:r>
              <a:rPr lang="tr-TR" sz="5400" dirty="0" smtClean="0"/>
              <a:t> is  </a:t>
            </a:r>
            <a:r>
              <a:rPr lang="tr-TR" sz="5400" dirty="0" err="1" smtClean="0"/>
              <a:t>taurus</a:t>
            </a:r>
            <a:r>
              <a:rPr lang="tr-TR" sz="5400" dirty="0" smtClean="0"/>
              <a:t>.</a:t>
            </a:r>
          </a:p>
          <a:p>
            <a:pPr>
              <a:buNone/>
            </a:pPr>
            <a:r>
              <a:rPr lang="tr-TR" sz="5400" dirty="0" smtClean="0"/>
              <a:t>  I </a:t>
            </a:r>
            <a:r>
              <a:rPr lang="tr-TR" sz="5400" dirty="0" err="1" smtClean="0"/>
              <a:t>haven’t</a:t>
            </a:r>
            <a:r>
              <a:rPr lang="tr-TR" sz="5400" dirty="0" smtClean="0"/>
              <a:t> </a:t>
            </a:r>
            <a:r>
              <a:rPr lang="tr-TR" sz="5400" dirty="0" err="1" smtClean="0"/>
              <a:t>got</a:t>
            </a:r>
            <a:r>
              <a:rPr lang="tr-TR" sz="5400" dirty="0" smtClean="0"/>
              <a:t> </a:t>
            </a:r>
            <a:r>
              <a:rPr lang="tr-TR" sz="5400" dirty="0" err="1" smtClean="0"/>
              <a:t>any</a:t>
            </a:r>
            <a:r>
              <a:rPr lang="tr-TR" sz="5400" dirty="0" smtClean="0"/>
              <a:t> </a:t>
            </a:r>
            <a:r>
              <a:rPr lang="tr-TR" sz="5400" dirty="0" err="1" smtClean="0"/>
              <a:t>brother</a:t>
            </a:r>
            <a:r>
              <a:rPr lang="tr-TR" sz="5400" dirty="0" smtClean="0"/>
              <a:t> </a:t>
            </a:r>
            <a:r>
              <a:rPr lang="tr-TR" sz="5400" dirty="0" err="1" smtClean="0"/>
              <a:t>and</a:t>
            </a:r>
            <a:r>
              <a:rPr lang="tr-TR" sz="5400" dirty="0" smtClean="0"/>
              <a:t>         </a:t>
            </a:r>
            <a:r>
              <a:rPr lang="tr-TR" sz="5400" dirty="0" err="1" smtClean="0"/>
              <a:t>sister</a:t>
            </a:r>
            <a:r>
              <a:rPr lang="tr-TR" sz="5400" dirty="0" smtClean="0"/>
              <a:t>.</a:t>
            </a:r>
            <a:endParaRPr lang="tr-TR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None/>
            </a:pPr>
            <a:r>
              <a:rPr lang="tr-TR" sz="5400" dirty="0" smtClean="0"/>
              <a:t>  We live in </a:t>
            </a:r>
            <a:r>
              <a:rPr lang="tr-TR" sz="5400" dirty="0" smtClean="0"/>
              <a:t>a hause </a:t>
            </a:r>
            <a:r>
              <a:rPr lang="tr-TR" sz="5400" dirty="0" smtClean="0"/>
              <a:t>.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err="1" smtClean="0"/>
              <a:t>We</a:t>
            </a:r>
            <a:r>
              <a:rPr lang="tr-TR" sz="5400" dirty="0" smtClean="0"/>
              <a:t> </a:t>
            </a:r>
            <a:r>
              <a:rPr lang="tr-TR" sz="5400" dirty="0" err="1" smtClean="0"/>
              <a:t>are</a:t>
            </a:r>
            <a:r>
              <a:rPr lang="tr-TR" sz="5400" dirty="0" smtClean="0"/>
              <a:t> </a:t>
            </a:r>
            <a:r>
              <a:rPr lang="tr-TR" sz="5400" dirty="0" err="1" smtClean="0"/>
              <a:t>six</a:t>
            </a:r>
            <a:r>
              <a:rPr lang="tr-TR" sz="5400" dirty="0" smtClean="0"/>
              <a:t> </a:t>
            </a:r>
            <a:r>
              <a:rPr lang="tr-TR" sz="5400" dirty="0" err="1" smtClean="0"/>
              <a:t>people</a:t>
            </a:r>
            <a:r>
              <a:rPr lang="tr-TR" sz="5400" dirty="0" smtClean="0"/>
              <a:t>.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err="1" smtClean="0"/>
              <a:t>They</a:t>
            </a:r>
            <a:r>
              <a:rPr lang="tr-TR" sz="5400" dirty="0" smtClean="0"/>
              <a:t> </a:t>
            </a:r>
            <a:r>
              <a:rPr lang="tr-TR" sz="5400" dirty="0" err="1" smtClean="0"/>
              <a:t>are</a:t>
            </a:r>
            <a:r>
              <a:rPr lang="tr-TR" sz="5400" dirty="0" smtClean="0"/>
              <a:t> </a:t>
            </a:r>
            <a:r>
              <a:rPr lang="tr-TR" sz="5400" dirty="0" err="1" smtClean="0"/>
              <a:t>my</a:t>
            </a:r>
            <a:r>
              <a:rPr lang="tr-TR" sz="5400" dirty="0" smtClean="0"/>
              <a:t> </a:t>
            </a:r>
            <a:r>
              <a:rPr lang="tr-TR" sz="5400" dirty="0" err="1" smtClean="0"/>
              <a:t>mother</a:t>
            </a:r>
            <a:r>
              <a:rPr lang="tr-TR" sz="5400" dirty="0" smtClean="0"/>
              <a:t> , </a:t>
            </a:r>
            <a:r>
              <a:rPr lang="tr-TR" sz="5400" dirty="0" err="1" smtClean="0"/>
              <a:t>my</a:t>
            </a:r>
            <a:r>
              <a:rPr lang="tr-TR" sz="5400" dirty="0" smtClean="0"/>
              <a:t> </a:t>
            </a:r>
            <a:r>
              <a:rPr lang="tr-TR" sz="5400" dirty="0" err="1" smtClean="0"/>
              <a:t>father</a:t>
            </a:r>
            <a:r>
              <a:rPr lang="tr-TR" sz="5400" dirty="0" smtClean="0"/>
              <a:t> , </a:t>
            </a:r>
            <a:r>
              <a:rPr lang="tr-TR" sz="5400" dirty="0" err="1" smtClean="0"/>
              <a:t>my</a:t>
            </a:r>
            <a:r>
              <a:rPr lang="tr-TR" sz="5400" dirty="0" smtClean="0"/>
              <a:t> </a:t>
            </a:r>
            <a:r>
              <a:rPr lang="tr-TR" sz="5400" dirty="0" err="1" smtClean="0"/>
              <a:t>grand</a:t>
            </a:r>
            <a:r>
              <a:rPr lang="tr-TR" sz="5400" dirty="0" smtClean="0"/>
              <a:t> </a:t>
            </a:r>
            <a:r>
              <a:rPr lang="tr-TR" sz="5400" dirty="0" err="1" smtClean="0"/>
              <a:t>mother</a:t>
            </a:r>
            <a:r>
              <a:rPr lang="tr-TR" sz="5400" dirty="0" smtClean="0"/>
              <a:t>, </a:t>
            </a:r>
          </a:p>
          <a:p>
            <a:pPr>
              <a:buNone/>
            </a:pPr>
            <a:r>
              <a:rPr lang="tr-TR" sz="5400" dirty="0"/>
              <a:t> </a:t>
            </a:r>
            <a:r>
              <a:rPr lang="tr-TR" sz="5400" dirty="0" smtClean="0"/>
              <a:t> </a:t>
            </a:r>
            <a:r>
              <a:rPr lang="tr-TR" sz="5400" dirty="0" err="1" smtClean="0"/>
              <a:t>my</a:t>
            </a:r>
            <a:r>
              <a:rPr lang="tr-TR" sz="5400" dirty="0" smtClean="0"/>
              <a:t> </a:t>
            </a:r>
            <a:r>
              <a:rPr lang="tr-TR" sz="5400" dirty="0" err="1" smtClean="0"/>
              <a:t>grand</a:t>
            </a:r>
            <a:r>
              <a:rPr lang="tr-TR" sz="5400" dirty="0" smtClean="0"/>
              <a:t> </a:t>
            </a:r>
            <a:r>
              <a:rPr lang="tr-TR" sz="5400" dirty="0" err="1" smtClean="0"/>
              <a:t>father</a:t>
            </a:r>
            <a:r>
              <a:rPr lang="tr-TR" sz="5400" dirty="0" smtClean="0"/>
              <a:t> , </a:t>
            </a:r>
            <a:r>
              <a:rPr lang="tr-TR" sz="5400" dirty="0" err="1" smtClean="0"/>
              <a:t>my</a:t>
            </a:r>
            <a:r>
              <a:rPr lang="tr-TR" sz="5400" dirty="0" smtClean="0"/>
              <a:t> </a:t>
            </a:r>
            <a:r>
              <a:rPr lang="tr-TR" sz="5400" dirty="0" err="1" smtClean="0"/>
              <a:t>aunt</a:t>
            </a:r>
            <a:r>
              <a:rPr lang="tr-TR" sz="5400" dirty="0"/>
              <a:t> </a:t>
            </a:r>
            <a:r>
              <a:rPr lang="tr-TR" sz="5400" dirty="0" err="1" smtClean="0"/>
              <a:t>and</a:t>
            </a:r>
            <a:r>
              <a:rPr lang="tr-TR" sz="5400" dirty="0" smtClean="0"/>
              <a:t> </a:t>
            </a:r>
            <a:r>
              <a:rPr lang="tr-TR" sz="5400" dirty="0" err="1" smtClean="0"/>
              <a:t>me</a:t>
            </a:r>
            <a:r>
              <a:rPr lang="tr-TR" sz="5400" dirty="0" smtClean="0"/>
              <a:t>.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6000" dirty="0" smtClean="0"/>
              <a:t>  </a:t>
            </a:r>
          </a:p>
          <a:p>
            <a:pPr>
              <a:buNone/>
            </a:pPr>
            <a:r>
              <a:rPr lang="tr-TR" sz="6000" dirty="0" smtClean="0"/>
              <a:t>  I </a:t>
            </a:r>
            <a:r>
              <a:rPr lang="tr-TR" sz="6000" dirty="0" err="1" smtClean="0"/>
              <a:t>like</a:t>
            </a:r>
            <a:r>
              <a:rPr lang="tr-TR" sz="6000" dirty="0" smtClean="0"/>
              <a:t> </a:t>
            </a:r>
            <a:r>
              <a:rPr lang="tr-TR" sz="6000" dirty="0" err="1" smtClean="0"/>
              <a:t>riding</a:t>
            </a:r>
            <a:r>
              <a:rPr lang="tr-TR" sz="6000" dirty="0" smtClean="0"/>
              <a:t> a </a:t>
            </a:r>
            <a:r>
              <a:rPr lang="tr-TR" sz="6000" dirty="0" err="1" smtClean="0"/>
              <a:t>bike</a:t>
            </a:r>
            <a:r>
              <a:rPr lang="tr-TR" sz="6000" dirty="0" smtClean="0"/>
              <a:t> , </a:t>
            </a:r>
            <a:r>
              <a:rPr lang="tr-TR" sz="6000" dirty="0" err="1" smtClean="0"/>
              <a:t>listening</a:t>
            </a:r>
            <a:r>
              <a:rPr lang="tr-TR" sz="6000" dirty="0" smtClean="0"/>
              <a:t> </a:t>
            </a:r>
            <a:r>
              <a:rPr lang="tr-TR" sz="6000" dirty="0" err="1" smtClean="0"/>
              <a:t>music</a:t>
            </a:r>
            <a:r>
              <a:rPr lang="tr-TR" sz="6000" dirty="0" smtClean="0"/>
              <a:t>, </a:t>
            </a:r>
            <a:r>
              <a:rPr lang="tr-TR" sz="6000" dirty="0" err="1" smtClean="0"/>
              <a:t>and</a:t>
            </a:r>
            <a:r>
              <a:rPr lang="tr-TR" sz="6000" dirty="0" smtClean="0"/>
              <a:t> </a:t>
            </a:r>
            <a:r>
              <a:rPr lang="tr-TR" sz="6000" dirty="0" err="1" smtClean="0"/>
              <a:t>watching</a:t>
            </a:r>
            <a:r>
              <a:rPr lang="tr-TR" sz="6000" dirty="0" smtClean="0"/>
              <a:t> </a:t>
            </a:r>
            <a:r>
              <a:rPr lang="tr-TR" sz="6000" dirty="0" err="1" smtClean="0"/>
              <a:t>tv</a:t>
            </a:r>
            <a:r>
              <a:rPr lang="tr-TR" sz="6000" dirty="0" smtClean="0"/>
              <a:t> .</a:t>
            </a:r>
          </a:p>
          <a:p>
            <a:pPr>
              <a:buNone/>
            </a:pPr>
            <a:r>
              <a:rPr lang="tr-TR" sz="6000" dirty="0"/>
              <a:t> </a:t>
            </a:r>
            <a:r>
              <a:rPr lang="tr-TR" sz="6000" dirty="0" smtClean="0"/>
              <a:t> I </a:t>
            </a:r>
            <a:r>
              <a:rPr lang="tr-TR" sz="6000" dirty="0" err="1" smtClean="0"/>
              <a:t>don’t</a:t>
            </a:r>
            <a:r>
              <a:rPr lang="tr-TR" sz="6000" dirty="0" smtClean="0"/>
              <a:t> </a:t>
            </a:r>
            <a:r>
              <a:rPr lang="tr-TR" sz="6000" dirty="0" err="1" smtClean="0"/>
              <a:t>like</a:t>
            </a:r>
            <a:r>
              <a:rPr lang="tr-TR" sz="6000" dirty="0" smtClean="0"/>
              <a:t> </a:t>
            </a:r>
            <a:r>
              <a:rPr lang="tr-TR" sz="6000" dirty="0" err="1" smtClean="0"/>
              <a:t>playing</a:t>
            </a:r>
            <a:r>
              <a:rPr lang="tr-TR" sz="6000" dirty="0" smtClean="0"/>
              <a:t> </a:t>
            </a:r>
            <a:r>
              <a:rPr lang="tr-TR" sz="6000" dirty="0" err="1" smtClean="0"/>
              <a:t>basketball</a:t>
            </a:r>
            <a:r>
              <a:rPr lang="tr-TR" sz="6000" dirty="0" smtClean="0"/>
              <a:t>, </a:t>
            </a:r>
            <a:r>
              <a:rPr lang="tr-TR" sz="6000" dirty="0" err="1" smtClean="0"/>
              <a:t>playing</a:t>
            </a:r>
            <a:r>
              <a:rPr lang="tr-TR" sz="6000" dirty="0" smtClean="0"/>
              <a:t> </a:t>
            </a:r>
            <a:r>
              <a:rPr lang="tr-TR" sz="6000" dirty="0" err="1" smtClean="0"/>
              <a:t>football</a:t>
            </a:r>
            <a:r>
              <a:rPr lang="tr-TR" sz="6000" dirty="0" smtClean="0"/>
              <a:t> </a:t>
            </a:r>
            <a:r>
              <a:rPr lang="tr-TR" sz="6000" dirty="0" err="1" smtClean="0"/>
              <a:t>and</a:t>
            </a:r>
            <a:r>
              <a:rPr lang="tr-TR" sz="6000" dirty="0" smtClean="0"/>
              <a:t> </a:t>
            </a:r>
            <a:r>
              <a:rPr lang="tr-TR" sz="6000" dirty="0" err="1" smtClean="0"/>
              <a:t>ging</a:t>
            </a:r>
            <a:r>
              <a:rPr lang="tr-TR" sz="6000" dirty="0" smtClean="0"/>
              <a:t> </a:t>
            </a:r>
            <a:r>
              <a:rPr lang="tr-TR" sz="6000" dirty="0" err="1" smtClean="0"/>
              <a:t>to</a:t>
            </a:r>
            <a:r>
              <a:rPr lang="tr-TR" sz="6000" dirty="0" smtClean="0"/>
              <a:t> market.</a:t>
            </a:r>
            <a:endParaRPr lang="tr-TR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6000" dirty="0" smtClean="0"/>
              <a:t>  </a:t>
            </a:r>
          </a:p>
          <a:p>
            <a:pPr>
              <a:buNone/>
            </a:pPr>
            <a:r>
              <a:rPr lang="tr-TR" sz="6000" dirty="0"/>
              <a:t> </a:t>
            </a:r>
            <a:r>
              <a:rPr lang="tr-TR" sz="6000" dirty="0" smtClean="0"/>
              <a:t> </a:t>
            </a:r>
            <a:r>
              <a:rPr lang="tr-TR" sz="6000" dirty="0" err="1" smtClean="0"/>
              <a:t>Also</a:t>
            </a:r>
            <a:r>
              <a:rPr lang="tr-TR" sz="6000" dirty="0" smtClean="0"/>
              <a:t>, I </a:t>
            </a:r>
            <a:r>
              <a:rPr lang="tr-TR" sz="6000" dirty="0" err="1" smtClean="0"/>
              <a:t>like</a:t>
            </a:r>
            <a:r>
              <a:rPr lang="tr-TR" sz="6000" dirty="0" smtClean="0"/>
              <a:t> </a:t>
            </a:r>
            <a:r>
              <a:rPr lang="tr-TR" sz="6000" dirty="0" err="1" smtClean="0"/>
              <a:t>vegatables</a:t>
            </a:r>
            <a:r>
              <a:rPr lang="tr-TR" sz="6000" dirty="0" smtClean="0"/>
              <a:t> </a:t>
            </a:r>
            <a:r>
              <a:rPr lang="tr-TR" sz="6000" dirty="0" err="1" smtClean="0"/>
              <a:t>because</a:t>
            </a:r>
            <a:r>
              <a:rPr lang="tr-TR" sz="6000" dirty="0" smtClean="0"/>
              <a:t> </a:t>
            </a:r>
            <a:r>
              <a:rPr lang="tr-TR" sz="6000" dirty="0" err="1" smtClean="0"/>
              <a:t>they</a:t>
            </a:r>
            <a:r>
              <a:rPr lang="tr-TR" sz="6000" dirty="0" smtClean="0"/>
              <a:t> </a:t>
            </a:r>
            <a:r>
              <a:rPr lang="tr-TR" sz="6000" dirty="0" err="1" smtClean="0"/>
              <a:t>are</a:t>
            </a:r>
            <a:r>
              <a:rPr lang="tr-TR" sz="6000" dirty="0" smtClean="0"/>
              <a:t> </a:t>
            </a:r>
            <a:r>
              <a:rPr lang="tr-TR" sz="6000" dirty="0" err="1" smtClean="0"/>
              <a:t>healthy</a:t>
            </a:r>
            <a:r>
              <a:rPr lang="tr-TR" sz="6000" dirty="0" smtClean="0"/>
              <a:t> . </a:t>
            </a:r>
          </a:p>
          <a:p>
            <a:pPr>
              <a:buNone/>
            </a:pPr>
            <a:r>
              <a:rPr lang="tr-TR" sz="6000" dirty="0"/>
              <a:t> </a:t>
            </a:r>
            <a:r>
              <a:rPr lang="tr-TR" sz="6000" dirty="0" smtClean="0"/>
              <a:t> I </a:t>
            </a:r>
            <a:r>
              <a:rPr lang="tr-TR" sz="6000" dirty="0" err="1" smtClean="0"/>
              <a:t>don’t</a:t>
            </a:r>
            <a:r>
              <a:rPr lang="tr-TR" sz="6000" dirty="0" smtClean="0"/>
              <a:t> </a:t>
            </a:r>
            <a:r>
              <a:rPr lang="tr-TR" sz="6000" dirty="0" err="1" smtClean="0"/>
              <a:t>like</a:t>
            </a:r>
            <a:r>
              <a:rPr lang="tr-TR" sz="6000" dirty="0" smtClean="0"/>
              <a:t> </a:t>
            </a:r>
            <a:r>
              <a:rPr lang="tr-TR" sz="6000" dirty="0" err="1" smtClean="0"/>
              <a:t>meat</a:t>
            </a:r>
            <a:r>
              <a:rPr lang="tr-TR" sz="6000" dirty="0" smtClean="0"/>
              <a:t>. </a:t>
            </a:r>
            <a:endParaRPr lang="tr-TR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Ofis Teması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Murat</dc:creator>
  <cp:lastModifiedBy>DidosH</cp:lastModifiedBy>
  <cp:revision>10</cp:revision>
  <dcterms:created xsi:type="dcterms:W3CDTF">2010-10-24T09:26:23Z</dcterms:created>
  <dcterms:modified xsi:type="dcterms:W3CDTF">2010-11-11T18:59:24Z</dcterms:modified>
</cp:coreProperties>
</file>