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4D6B1-C165-4ACC-87C8-0ABEA9795471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62177-CC71-4F26-A27C-1B6221DD8E3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imgres?imgurl=http://www.harikasozler.net/data/media/1878/www.harikasozler.net_-_Eski_stanbul_Galata_kulesi_resmi.jpg&amp;imgrefurl=http://www.harikasozler.net/img7256.htm&amp;usg=__PYVHk8bN8Se0unXHMssPWTLpMdE=&amp;h=438&amp;w=300&amp;sz=27&amp;hl=tr&amp;start=5&amp;sig2=SArPYuKJ2a9LnNPPsNQ3og&amp;zoom=1&amp;um=1&amp;itbs=1&amp;tbnid=ia62Jds5QhGnoM:&amp;tbnh=127&amp;tbnw=87&amp;prev=/search?q=eski+galata+kulesi&amp;um=1&amp;hl=tr&amp;sa=N&amp;biw=1003&amp;bih=549&amp;tbm=isch&amp;ei=hB3JTcCQNsnPtAbD88SGA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uyutec.net/p-Eski-Beyazit-3160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000232" y="2357430"/>
            <a:ext cx="47149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HAZIRLAYAN</a:t>
            </a:r>
            <a:endParaRPr lang="tr-TR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428860" y="3714752"/>
            <a:ext cx="3717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Doğukan </a:t>
            </a:r>
            <a:r>
              <a:rPr lang="tr-TR" sz="4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işca</a:t>
            </a:r>
            <a:r>
              <a:rPr lang="tr-T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2928926" y="4786322"/>
            <a:ext cx="2480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7/D 184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214414" y="2214554"/>
            <a:ext cx="6682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ENGLISH HOME WORK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simle.net/data/media/314/002-14f-%20bogaz-koprusu-%201970-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786214" cy="3429024"/>
          </a:xfrm>
          <a:prstGeom prst="rect">
            <a:avLst/>
          </a:prstGeom>
          <a:noFill/>
        </p:spPr>
      </p:pic>
      <p:pic>
        <p:nvPicPr>
          <p:cNvPr id="1028" name="Picture 4" descr="http://www.buraankara.com/wp-content/uploads/2010/10/bogaz-koprusu-zifiri-karanlik-30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29000"/>
            <a:ext cx="4762500" cy="3171825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1142976" y="5214950"/>
            <a:ext cx="2083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Before</a:t>
            </a:r>
            <a:endParaRPr lang="tr-TR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Sol Ok"/>
          <p:cNvSpPr/>
          <p:nvPr/>
        </p:nvSpPr>
        <p:spPr>
          <a:xfrm rot="5400000">
            <a:off x="1714480" y="4143380"/>
            <a:ext cx="857256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Aşağı Ok"/>
          <p:cNvSpPr/>
          <p:nvPr/>
        </p:nvSpPr>
        <p:spPr>
          <a:xfrm>
            <a:off x="6143636" y="1928802"/>
            <a:ext cx="1000132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Dikdörtgen"/>
          <p:cNvSpPr/>
          <p:nvPr/>
        </p:nvSpPr>
        <p:spPr>
          <a:xfrm>
            <a:off x="5643570" y="785794"/>
            <a:ext cx="1650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tr-TR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fter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Desktop\ödevle ilgili resimlerim\galata-kulesi_12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496"/>
            <a:ext cx="4357718" cy="3571900"/>
          </a:xfrm>
          <a:prstGeom prst="rect">
            <a:avLst/>
          </a:prstGeom>
          <a:noFill/>
        </p:spPr>
      </p:pic>
      <p:pic>
        <p:nvPicPr>
          <p:cNvPr id="7172" name="Picture 4" descr="http://t2.gstatic.com/images?q=tbn:ANd9GcTy_Ot8ta-P4zqb4-D1TQ9lYvUdm3Sl7MARN2fmDx1i53bXG3xvginG1W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3857652" cy="4071966"/>
          </a:xfrm>
          <a:prstGeom prst="rect">
            <a:avLst/>
          </a:prstGeom>
          <a:noFill/>
        </p:spPr>
      </p:pic>
      <p:sp>
        <p:nvSpPr>
          <p:cNvPr id="6" name="5 Aşağı Ok"/>
          <p:cNvSpPr/>
          <p:nvPr/>
        </p:nvSpPr>
        <p:spPr>
          <a:xfrm>
            <a:off x="6000760" y="1285860"/>
            <a:ext cx="1000132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500694" y="142852"/>
            <a:ext cx="165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After</a:t>
            </a:r>
            <a:endParaRPr lang="tr-T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571604" y="5786454"/>
            <a:ext cx="212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Before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11 Yukarı Ok"/>
          <p:cNvSpPr/>
          <p:nvPr/>
        </p:nvSpPr>
        <p:spPr>
          <a:xfrm>
            <a:off x="2143108" y="4500570"/>
            <a:ext cx="928694" cy="12144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ski Ayasofya Cami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4000528" cy="4286280"/>
          </a:xfrm>
          <a:prstGeom prst="rect">
            <a:avLst/>
          </a:prstGeom>
          <a:noFill/>
        </p:spPr>
      </p:pic>
      <p:pic>
        <p:nvPicPr>
          <p:cNvPr id="17412" name="Picture 4" descr="http://www.baylar.net/diger_resimler/ayasofy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643182"/>
            <a:ext cx="4161839" cy="3857652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1285852" y="5786454"/>
            <a:ext cx="2083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Before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Yukarı Ok"/>
          <p:cNvSpPr/>
          <p:nvPr/>
        </p:nvSpPr>
        <p:spPr>
          <a:xfrm>
            <a:off x="2000232" y="4714884"/>
            <a:ext cx="785818" cy="11430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Aşağı Ok"/>
          <p:cNvSpPr/>
          <p:nvPr/>
        </p:nvSpPr>
        <p:spPr>
          <a:xfrm>
            <a:off x="6143636" y="1285860"/>
            <a:ext cx="785818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Dikdörtgen"/>
          <p:cNvSpPr/>
          <p:nvPr/>
        </p:nvSpPr>
        <p:spPr>
          <a:xfrm>
            <a:off x="5643570" y="214290"/>
            <a:ext cx="165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After</a:t>
            </a:r>
            <a:endParaRPr lang="tr-TR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dolmabahce-sarayi-3-300x25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4286280" cy="3929090"/>
          </a:xfrm>
          <a:prstGeom prst="rect">
            <a:avLst/>
          </a:prstGeom>
          <a:noFill/>
        </p:spPr>
      </p:pic>
      <p:pic>
        <p:nvPicPr>
          <p:cNvPr id="18435" name="Picture 3" descr="F:\1280-DolmabahceMainGat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3822704" cy="3867160"/>
          </a:xfrm>
          <a:prstGeom prst="rect">
            <a:avLst/>
          </a:prstGeom>
          <a:noFill/>
        </p:spPr>
      </p:pic>
      <p:sp>
        <p:nvSpPr>
          <p:cNvPr id="6" name="5 Yukarı Ok"/>
          <p:cNvSpPr/>
          <p:nvPr/>
        </p:nvSpPr>
        <p:spPr>
          <a:xfrm>
            <a:off x="2214546" y="4643446"/>
            <a:ext cx="928694" cy="10715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1643042" y="5786454"/>
            <a:ext cx="2083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Before</a:t>
            </a:r>
            <a:endParaRPr lang="tr-TR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5857884" y="142852"/>
            <a:ext cx="165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After</a:t>
            </a:r>
            <a:endParaRPr lang="tr-T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8 Aşağı Ok"/>
          <p:cNvSpPr/>
          <p:nvPr/>
        </p:nvSpPr>
        <p:spPr>
          <a:xfrm>
            <a:off x="6357950" y="1214422"/>
            <a:ext cx="928694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turkfutbolu.net/tarih/images/1910lar/papazin_cayi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786214" cy="3643338"/>
          </a:xfrm>
          <a:prstGeom prst="rect">
            <a:avLst/>
          </a:prstGeom>
          <a:noFill/>
        </p:spPr>
      </p:pic>
      <p:pic>
        <p:nvPicPr>
          <p:cNvPr id="19461" name="Picture 5" descr="F:\%C5%9E%C3%BCkr%C3%BC-Sara%C3%A7o%C4%9Flu-stad%C4%B1-resimleri-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000372"/>
            <a:ext cx="4574446" cy="3505200"/>
          </a:xfrm>
          <a:prstGeom prst="rect">
            <a:avLst/>
          </a:prstGeom>
          <a:noFill/>
        </p:spPr>
      </p:pic>
      <p:sp>
        <p:nvSpPr>
          <p:cNvPr id="7" name="6 Yukarı Ok"/>
          <p:cNvSpPr/>
          <p:nvPr/>
        </p:nvSpPr>
        <p:spPr>
          <a:xfrm>
            <a:off x="1857356" y="4071942"/>
            <a:ext cx="928694" cy="11430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1285852" y="5500702"/>
            <a:ext cx="2083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Before</a:t>
            </a:r>
            <a:endParaRPr lang="tr-T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8 Aşağı Ok"/>
          <p:cNvSpPr/>
          <p:nvPr/>
        </p:nvSpPr>
        <p:spPr>
          <a:xfrm>
            <a:off x="6072198" y="1714488"/>
            <a:ext cx="928694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643570" y="500042"/>
            <a:ext cx="165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After</a:t>
            </a:r>
            <a:endParaRPr lang="tr-T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643042" y="3000372"/>
            <a:ext cx="60722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TANK YOU</a:t>
            </a:r>
            <a:endParaRPr lang="tr-TR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20</Words>
  <Application>Microsoft Office PowerPoint</Application>
  <PresentationFormat>Ekran Gösterisi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</vt:vector>
  </TitlesOfParts>
  <Company>NCY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NoName</dc:creator>
  <cp:lastModifiedBy>NoName</cp:lastModifiedBy>
  <cp:revision>6</cp:revision>
  <dcterms:created xsi:type="dcterms:W3CDTF">2011-05-10T10:59:28Z</dcterms:created>
  <dcterms:modified xsi:type="dcterms:W3CDTF">2011-05-10T13:19:02Z</dcterms:modified>
</cp:coreProperties>
</file>