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Başlık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2" name="21 Alt Başlık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01.06.2011</a:t>
            </a:fld>
            <a:endParaRPr lang="tr-TR"/>
          </a:p>
        </p:txBody>
      </p:sp>
      <p:sp>
        <p:nvSpPr>
          <p:cNvPr id="20" name="19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10" name="9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Oval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Oval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01.06.2011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01.06.2011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01.06.2011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01.06.2011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Dikdörtgen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Oval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Oval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01.06.2011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01.06.2011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01.06.2011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Dikdörtgen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01.06.2011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6" name="5 Dikdörtgen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01.06.2011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75050-0E15-4C5B-92B0-66D068882F1F}" type="datetimeFigureOut">
              <a:rPr lang="tr-TR" smtClean="0"/>
              <a:pPr/>
              <a:t>01.06.2011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9" name="8 Akış Çizelgesi: İşlem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Akış Çizelgesi: İşlem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Pasta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Oval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Halka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Başlık Yer Tutucusu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Metin Yer Tutucusu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4" name="23 Veri Yer Tutucusu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9F75050-0E15-4C5B-92B0-66D068882F1F}" type="datetimeFigureOut">
              <a:rPr lang="tr-TR" smtClean="0"/>
              <a:pPr/>
              <a:t>01.06.2011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5" name="14 Dikdörtgen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xp\Desktop\ÖDEV\İstanbul\Golden_Horn_Panorama_Istanb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52"/>
            <a:ext cx="7929618" cy="10433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w="63500" h="50800"/>
            <a:bevelB h="0"/>
          </a:sp3d>
        </p:spPr>
      </p:pic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1643042" y="1571612"/>
            <a:ext cx="6643734" cy="1828800"/>
          </a:xfrm>
        </p:spPr>
        <p:txBody>
          <a:bodyPr>
            <a:normAutofit/>
          </a:bodyPr>
          <a:lstStyle/>
          <a:p>
            <a:pPr algn="ctr"/>
            <a:r>
              <a:rPr lang="tr-TR" sz="6600" dirty="0" smtClean="0">
                <a:latin typeface="Lucida Calligraphy" pitchFamily="66" charset="0"/>
              </a:rPr>
              <a:t>ISTANBUL</a:t>
            </a:r>
            <a:endParaRPr lang="tr-TR" sz="6600" dirty="0">
              <a:latin typeface="Lucida Calligraphy" pitchFamily="66" charset="0"/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714348" y="4357694"/>
            <a:ext cx="7772400" cy="914400"/>
          </a:xfrm>
        </p:spPr>
        <p:txBody>
          <a:bodyPr>
            <a:normAutofit/>
          </a:bodyPr>
          <a:lstStyle/>
          <a:p>
            <a:pPr algn="ctr"/>
            <a:r>
              <a:rPr lang="tr-TR" sz="2800" dirty="0" smtClean="0"/>
              <a:t>MUSTAFA ÇOBANLAR</a:t>
            </a:r>
            <a:endParaRPr lang="tr-TR" sz="2800" dirty="0"/>
          </a:p>
        </p:txBody>
      </p:sp>
      <p:pic>
        <p:nvPicPr>
          <p:cNvPr id="1027" name="Picture 3" descr="D:\Documents and Settings\xp\Desktop\ÖDEV\İstanbul\2500px-Galata_Kulesi_%27nden_panoram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5929330"/>
            <a:ext cx="8001056" cy="8401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w="63500" h="50800"/>
            <a:bevelB h="0"/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ÇIRAĞAN SARAYI</a:t>
            </a:r>
            <a:endParaRPr lang="tr-TR" dirty="0"/>
          </a:p>
        </p:txBody>
      </p:sp>
      <p:pic>
        <p:nvPicPr>
          <p:cNvPr id="4" name="3 İçerik Yer Tutucusu" descr="200px-Pa%C5%82ac_Ciragan_Istambu%C5%82_RB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2214554"/>
            <a:ext cx="6104702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HAYDARPAŞA TREN İSTASYONU</a:t>
            </a:r>
            <a:endParaRPr lang="tr-TR" dirty="0"/>
          </a:p>
        </p:txBody>
      </p:sp>
      <p:pic>
        <p:nvPicPr>
          <p:cNvPr id="4" name="3 İçerik Yer Tutucusu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2000240"/>
            <a:ext cx="4893502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SULTAN AHMET CAMİ</a:t>
            </a:r>
            <a:endParaRPr lang="tr-TR" dirty="0"/>
          </a:p>
        </p:txBody>
      </p:sp>
      <p:pic>
        <p:nvPicPr>
          <p:cNvPr id="4" name="3 İçerik Yer Tutucusu" descr="Sultan ahme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428736"/>
            <a:ext cx="5838259" cy="48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BOĞAZ KÖPRÜSÜ</a:t>
            </a:r>
            <a:endParaRPr lang="tr-TR" dirty="0"/>
          </a:p>
        </p:txBody>
      </p:sp>
      <p:pic>
        <p:nvPicPr>
          <p:cNvPr id="4" name="3 İçerik Yer Tutucusu" descr="Köprü Çamlıc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1500174"/>
            <a:ext cx="6400800" cy="48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KIZ KULESİ</a:t>
            </a:r>
            <a:endParaRPr lang="tr-TR" dirty="0"/>
          </a:p>
        </p:txBody>
      </p:sp>
      <p:pic>
        <p:nvPicPr>
          <p:cNvPr id="5" name="4 İçerik Yer Tutucusu" descr="c04cf3d14f4aef12fb9b21b784f4e1bb_12624462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4900" y="1976437"/>
            <a:ext cx="5619750" cy="3743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DOLMABAHÇE SARAYI</a:t>
            </a:r>
            <a:endParaRPr lang="tr-TR" dirty="0"/>
          </a:p>
        </p:txBody>
      </p:sp>
      <p:pic>
        <p:nvPicPr>
          <p:cNvPr id="4" name="3 İçerik Yer Tutucusu" descr="dolmabahc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2143116"/>
            <a:ext cx="5222173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GALATA KÖPRÜSÜ</a:t>
            </a:r>
            <a:endParaRPr lang="tr-TR" dirty="0"/>
          </a:p>
        </p:txBody>
      </p:sp>
      <p:pic>
        <p:nvPicPr>
          <p:cNvPr id="4" name="3 İçerik Yer Tutucusu" descr="120233f9629c15137b961743404ed361_126244608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2000240"/>
            <a:ext cx="5105400" cy="362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GALATA KULESİ</a:t>
            </a:r>
            <a:endParaRPr lang="tr-TR" dirty="0"/>
          </a:p>
        </p:txBody>
      </p:sp>
      <p:pic>
        <p:nvPicPr>
          <p:cNvPr id="4" name="3 İçerik Yer Tutucusu" descr="GalataKules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857364"/>
            <a:ext cx="5583767" cy="418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YEREBATAN SARNICI</a:t>
            </a:r>
            <a:endParaRPr lang="tr-TR" dirty="0"/>
          </a:p>
        </p:txBody>
      </p:sp>
      <p:pic>
        <p:nvPicPr>
          <p:cNvPr id="4" name="3 İçerik Yer Tutucusu" descr="18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857364"/>
            <a:ext cx="5367130" cy="4027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TOPKAPI SARAYI</a:t>
            </a:r>
            <a:endParaRPr lang="tr-TR" dirty="0"/>
          </a:p>
        </p:txBody>
      </p:sp>
      <p:pic>
        <p:nvPicPr>
          <p:cNvPr id="4" name="3 İçerik Yer Tutucusu" descr="200px-Gate_of_Salutation_Topkapi_Istanbul_2007_Pan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4678" y="2000240"/>
            <a:ext cx="3071834" cy="3640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RUMELİ HİSARI</a:t>
            </a:r>
            <a:endParaRPr lang="tr-TR" dirty="0"/>
          </a:p>
        </p:txBody>
      </p:sp>
      <p:pic>
        <p:nvPicPr>
          <p:cNvPr id="6" name="5 İçerik Yer Tutucusu" descr="Rumeli Hisarı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714488"/>
            <a:ext cx="5583767" cy="418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TAKSİM MEYDANI</a:t>
            </a:r>
            <a:endParaRPr lang="tr-TR" dirty="0"/>
          </a:p>
        </p:txBody>
      </p:sp>
      <p:pic>
        <p:nvPicPr>
          <p:cNvPr id="4" name="3 İçerik Yer Tutucusu" descr="200px-Taksim_Squar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2143116"/>
            <a:ext cx="4877594" cy="32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ündönümü">
  <a:themeElements>
    <a:clrScheme name="Gündönümü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Özel 1">
      <a:majorFont>
        <a:latin typeface="Lucida Calligraphy"/>
        <a:ea typeface=""/>
        <a:cs typeface=""/>
      </a:majorFont>
      <a:minorFont>
        <a:latin typeface="Lucida Calligraphy"/>
        <a:ea typeface=""/>
        <a:cs typeface=""/>
      </a:minorFont>
    </a:fontScheme>
    <a:fmtScheme name="Gündönümü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37</TotalTime>
  <Words>29</Words>
  <PresentationFormat>Ekran Gösterisi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13</vt:i4>
      </vt:variant>
    </vt:vector>
  </HeadingPairs>
  <TitlesOfParts>
    <vt:vector size="14" baseType="lpstr">
      <vt:lpstr>Gündönümü</vt:lpstr>
      <vt:lpstr>ISTANBUL</vt:lpstr>
      <vt:lpstr>KIZ KULESİ</vt:lpstr>
      <vt:lpstr>DOLMABAHÇE SARAYI</vt:lpstr>
      <vt:lpstr>GALATA KÖPRÜSÜ</vt:lpstr>
      <vt:lpstr>GALATA KULESİ</vt:lpstr>
      <vt:lpstr>YEREBATAN SARNICI</vt:lpstr>
      <vt:lpstr>TOPKAPI SARAYI</vt:lpstr>
      <vt:lpstr>RUMELİ HİSARI</vt:lpstr>
      <vt:lpstr>TAKSİM MEYDANI</vt:lpstr>
      <vt:lpstr>ÇIRAĞAN SARAYI</vt:lpstr>
      <vt:lpstr>HAYDARPAŞA TREN İSTASYONU</vt:lpstr>
      <vt:lpstr>SULTAN AHMET CAMİ</vt:lpstr>
      <vt:lpstr>BOĞAZ KÖPRÜSÜ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İSTANBUL</dc:title>
  <cp:lastModifiedBy>XP_Pro</cp:lastModifiedBy>
  <cp:revision>6</cp:revision>
  <dcterms:modified xsi:type="dcterms:W3CDTF">2011-06-01T14:08:44Z</dcterms:modified>
</cp:coreProperties>
</file>