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custShowLst>
    <p:custShow name="Özel Gösteri 1" id="0">
      <p:sldLst>
        <p:sld r:id="rId2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55ABDE7-F564-4490-BC13-6F0E27B48581}" type="datetimeFigureOut">
              <a:rPr lang="tr-TR" smtClean="0"/>
              <a:pPr/>
              <a:t>02.05.2011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5925A30-9ED5-401E-9FEB-6B5171B9B9B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catskittens1044jb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23615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464344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ÖZCAN ALGÜL 579 </a:t>
            </a:r>
          </a:p>
          <a:p>
            <a:pPr algn="ctr"/>
            <a:r>
              <a:rPr lang="tr-TR" sz="6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METEHAN ŞENGÜL 719 </a:t>
            </a:r>
            <a:endParaRPr lang="tr-TR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000364" y="3714752"/>
            <a:ext cx="2999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PREPARE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Ogrenci 7\Desktop\P10008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</a:rPr>
              <a:t>I USED TO PLAY MARBLES WHEN I WAS 8 </a:t>
            </a:r>
          </a:p>
          <a:p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</a:rPr>
              <a:t>YEARS OLD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Ogrenci 7\Desktop\P10008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503783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 USED TO PLAY BASKETBALL WHEN I WAS 7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YEARS OLD</a:t>
            </a:r>
          </a:p>
          <a:p>
            <a:r>
              <a:rPr lang="en-US" dirty="0" smtClean="0"/>
              <a:t> </a:t>
            </a:r>
            <a:endParaRPr lang="tr-TR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grenci 7\Desktop\mobilewallpapers1056is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65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Ogrenci 7\Desktop\P10008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306380" y="2967335"/>
            <a:ext cx="11226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 used to play football when I was 5 years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old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tr-TR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Ogrenci 7\Desktop\P10008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7158" y="557214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 used to play hide and seek  when I was 6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years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old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endParaRPr lang="en-US" sz="2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Ogrenci 7\Desktop\P10008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 DİDN'T USED TO MOBİLE PHONE WHEN I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WAS 6 YEARS OLD 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Ogrenci 7\Desktop\P10008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0" y="571501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 USED TO SLİDE  WHEN I WAS 4 YEARS OLD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grenci 7\Desktop\P1000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503783"/>
            <a:ext cx="942978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I DİDN'T USE TO RİDE THE SEE SAW WHEN I </a:t>
            </a:r>
          </a:p>
          <a:p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WAS 9 YEARS OLD</a:t>
            </a:r>
          </a:p>
          <a:p>
            <a:r>
              <a:rPr lang="en-US" dirty="0" smtClean="0"/>
              <a:t> </a:t>
            </a:r>
            <a:endParaRPr lang="tr-TR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Ogrenci 7\Desktop\P10008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I DİDN'T  USE TO CLİMB TREES WHEN I WAS 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5 YEARS OLD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Ogrenci 7\Desktop\P10008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2883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 USED TO PLAY NİNE STONE WHEN I WAS 6 </a:t>
            </a:r>
          </a:p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YEARS OLD</a:t>
            </a:r>
          </a:p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tr-TR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grenci 7\Desktop\P10008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78078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 DİDN 'T USE TO PLAY VOLLEYBALL WHEN I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WAS 10 YEARS OLD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75</TotalTime>
  <Words>130</Words>
  <Application>Microsoft Office PowerPoint</Application>
  <PresentationFormat>Ekran Gösterisi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  <vt:variant>
        <vt:lpstr>Özel Gösteriler</vt:lpstr>
      </vt:variant>
      <vt:variant>
        <vt:i4>1</vt:i4>
      </vt:variant>
    </vt:vector>
  </HeadingPairs>
  <TitlesOfParts>
    <vt:vector size="14" baseType="lpstr">
      <vt:lpstr>Canlı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Özel Gösteri 1</vt:lpstr>
    </vt:vector>
  </TitlesOfParts>
  <Company>NeC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Ogrenci 7</dc:creator>
  <cp:lastModifiedBy>Ogrenci 7</cp:lastModifiedBy>
  <cp:revision>10</cp:revision>
  <dcterms:created xsi:type="dcterms:W3CDTF">2011-05-02T13:45:23Z</dcterms:created>
  <dcterms:modified xsi:type="dcterms:W3CDTF">2011-05-02T15:22:23Z</dcterms:modified>
</cp:coreProperties>
</file>