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Çapraz Köşeli Dikdörtgen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11" name="10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11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dörtgen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9" name="8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tr-T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Resim eklemek için simgeyi tıklatın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Çapraz Köşeli Dikdörtgen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A97B4DA-B32E-45F9-99FE-5451CA451EE3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DBE3911-3FE9-4118-9C05-FAD7FBEAAB3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Akış Çizelgesi: Delikli Teyp"/>
          <p:cNvSpPr/>
          <p:nvPr/>
        </p:nvSpPr>
        <p:spPr>
          <a:xfrm rot="19822414">
            <a:off x="1285852" y="1285860"/>
            <a:ext cx="5786478" cy="257176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Harlow Solid Italic" pitchFamily="82" charset="0"/>
              </a:rPr>
              <a:t>FAMİLY</a:t>
            </a:r>
            <a:endParaRPr lang="tr-TR" sz="8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2143108" y="4929198"/>
            <a:ext cx="43982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Salih  BAYRAM</a:t>
            </a:r>
            <a:endParaRPr lang="tr-TR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ey Kaydırma"/>
          <p:cNvSpPr/>
          <p:nvPr/>
        </p:nvSpPr>
        <p:spPr>
          <a:xfrm>
            <a:off x="1500166" y="714356"/>
            <a:ext cx="6072230" cy="550072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dirty="0" smtClean="0">
                <a:solidFill>
                  <a:srgbClr val="FFC000"/>
                </a:solidFill>
              </a:rPr>
              <a:t>HELLO </a:t>
            </a:r>
            <a:r>
              <a:rPr lang="tr-TR" sz="4000" dirty="0" smtClean="0">
                <a:solidFill>
                  <a:srgbClr val="FFC000"/>
                </a:solidFill>
              </a:rPr>
              <a:t> </a:t>
            </a:r>
            <a:r>
              <a:rPr lang="tr-TR" sz="4000" dirty="0" smtClean="0">
                <a:solidFill>
                  <a:srgbClr val="FFC000"/>
                </a:solidFill>
              </a:rPr>
              <a:t>dear friends</a:t>
            </a:r>
            <a:r>
              <a:rPr lang="tr-TR" sz="4000" dirty="0" smtClean="0">
                <a:solidFill>
                  <a:srgbClr val="FFC000"/>
                </a:solidFill>
              </a:rPr>
              <a:t>, </a:t>
            </a:r>
            <a:endParaRPr lang="tr-TR" sz="4000" dirty="0" smtClean="0">
              <a:solidFill>
                <a:srgbClr val="FFC000"/>
              </a:solidFill>
            </a:endParaRPr>
          </a:p>
          <a:p>
            <a:pPr algn="ctr"/>
            <a:r>
              <a:rPr lang="tr-TR" sz="4000" dirty="0" err="1" smtClean="0">
                <a:solidFill>
                  <a:srgbClr val="FFC000"/>
                </a:solidFill>
              </a:rPr>
              <a:t>My</a:t>
            </a:r>
            <a:r>
              <a:rPr lang="tr-TR" sz="4000" dirty="0" smtClean="0">
                <a:solidFill>
                  <a:srgbClr val="FFC000"/>
                </a:solidFill>
              </a:rPr>
              <a:t>  name is Salih.</a:t>
            </a:r>
          </a:p>
          <a:p>
            <a:pPr algn="ctr"/>
            <a:r>
              <a:rPr lang="tr-TR" sz="4000" dirty="0" smtClean="0">
                <a:solidFill>
                  <a:srgbClr val="FFC000"/>
                </a:solidFill>
              </a:rPr>
              <a:t>I </a:t>
            </a:r>
            <a:r>
              <a:rPr lang="tr-TR" sz="4000" dirty="0" err="1" smtClean="0">
                <a:solidFill>
                  <a:srgbClr val="FFC000"/>
                </a:solidFill>
              </a:rPr>
              <a:t>live</a:t>
            </a:r>
            <a:r>
              <a:rPr lang="tr-TR" sz="4000" dirty="0" smtClean="0">
                <a:solidFill>
                  <a:srgbClr val="FFC000"/>
                </a:solidFill>
              </a:rPr>
              <a:t>  in İSTANBUL,</a:t>
            </a:r>
          </a:p>
          <a:p>
            <a:pPr algn="ctr"/>
            <a:r>
              <a:rPr lang="tr-TR" sz="4000" dirty="0" smtClean="0">
                <a:solidFill>
                  <a:srgbClr val="FFC000"/>
                </a:solidFill>
              </a:rPr>
              <a:t>And  </a:t>
            </a:r>
            <a:r>
              <a:rPr lang="tr-TR" sz="4000" dirty="0" smtClean="0">
                <a:solidFill>
                  <a:srgbClr val="FFC000"/>
                </a:solidFill>
              </a:rPr>
              <a:t>I go </a:t>
            </a:r>
            <a:r>
              <a:rPr lang="tr-TR" sz="4000" dirty="0" smtClean="0">
                <a:solidFill>
                  <a:srgbClr val="FFC000"/>
                </a:solidFill>
              </a:rPr>
              <a:t>to the  </a:t>
            </a:r>
          </a:p>
          <a:p>
            <a:pPr algn="ctr"/>
            <a:r>
              <a:rPr lang="tr-TR" sz="4000" dirty="0" smtClean="0">
                <a:solidFill>
                  <a:srgbClr val="FFC000"/>
                </a:solidFill>
              </a:rPr>
              <a:t>Çakmak </a:t>
            </a:r>
            <a:r>
              <a:rPr lang="tr-TR" sz="4000" dirty="0" err="1" smtClean="0">
                <a:solidFill>
                  <a:srgbClr val="FFC000"/>
                </a:solidFill>
              </a:rPr>
              <a:t>primary</a:t>
            </a:r>
            <a:r>
              <a:rPr lang="tr-TR" sz="4000" dirty="0" smtClean="0">
                <a:solidFill>
                  <a:srgbClr val="FFC000"/>
                </a:solidFill>
              </a:rPr>
              <a:t>  </a:t>
            </a:r>
            <a:r>
              <a:rPr lang="tr-TR" sz="4000" dirty="0" err="1" smtClean="0">
                <a:solidFill>
                  <a:srgbClr val="FFC000"/>
                </a:solidFill>
              </a:rPr>
              <a:t>school</a:t>
            </a:r>
            <a:r>
              <a:rPr lang="tr-TR" sz="4000" dirty="0" smtClean="0">
                <a:solidFill>
                  <a:srgbClr val="FFC000"/>
                </a:solidFill>
              </a:rPr>
              <a:t>.</a:t>
            </a:r>
          </a:p>
          <a:p>
            <a:pPr algn="ctr"/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Görüntü03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71480"/>
            <a:ext cx="4143404" cy="5857916"/>
          </a:xfrm>
          <a:prstGeom prst="rect">
            <a:avLst/>
          </a:prstGeom>
        </p:spPr>
      </p:pic>
      <p:sp>
        <p:nvSpPr>
          <p:cNvPr id="5" name="4 5-Nokta Yıldız"/>
          <p:cNvSpPr/>
          <p:nvPr/>
        </p:nvSpPr>
        <p:spPr>
          <a:xfrm>
            <a:off x="4429124" y="1071546"/>
            <a:ext cx="4857784" cy="500066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dirty="0" smtClean="0">
                <a:solidFill>
                  <a:schemeClr val="accent6">
                    <a:lumMod val="75000"/>
                  </a:schemeClr>
                </a:solidFill>
              </a:rPr>
              <a:t> I </a:t>
            </a:r>
            <a:r>
              <a:rPr lang="tr-TR" sz="2800" dirty="0" smtClean="0">
                <a:solidFill>
                  <a:schemeClr val="accent6">
                    <a:lumMod val="75000"/>
                  </a:schemeClr>
                </a:solidFill>
              </a:rPr>
              <a:t>haVE  </a:t>
            </a:r>
            <a:r>
              <a:rPr lang="tr-TR" sz="2800" dirty="0" smtClean="0">
                <a:solidFill>
                  <a:schemeClr val="accent6">
                    <a:lumMod val="75000"/>
                  </a:schemeClr>
                </a:solidFill>
              </a:rPr>
              <a:t>got  blue</a:t>
            </a:r>
          </a:p>
          <a:p>
            <a:pPr algn="ctr"/>
            <a:r>
              <a:rPr lang="tr-TR" sz="2800" dirty="0" err="1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tr-TR" sz="2800" dirty="0" err="1" smtClean="0">
                <a:solidFill>
                  <a:schemeClr val="accent6">
                    <a:lumMod val="75000"/>
                  </a:schemeClr>
                </a:solidFill>
              </a:rPr>
              <a:t>yes</a:t>
            </a:r>
            <a:r>
              <a:rPr lang="tr-TR" sz="28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ctr"/>
            <a:r>
              <a:rPr lang="tr-TR" sz="2800" dirty="0" smtClean="0">
                <a:solidFill>
                  <a:schemeClr val="accent6">
                    <a:lumMod val="75000"/>
                  </a:schemeClr>
                </a:solidFill>
              </a:rPr>
              <a:t>I </a:t>
            </a:r>
            <a:r>
              <a:rPr lang="tr-TR" sz="2800" dirty="0" smtClean="0">
                <a:solidFill>
                  <a:schemeClr val="accent6">
                    <a:lumMod val="75000"/>
                  </a:schemeClr>
                </a:solidFill>
              </a:rPr>
              <a:t>haVE  </a:t>
            </a:r>
            <a:r>
              <a:rPr lang="tr-TR" sz="2800" dirty="0" smtClean="0">
                <a:solidFill>
                  <a:schemeClr val="accent6">
                    <a:lumMod val="75000"/>
                  </a:schemeClr>
                </a:solidFill>
              </a:rPr>
              <a:t>got </a:t>
            </a:r>
          </a:p>
          <a:p>
            <a:pPr algn="ctr"/>
            <a:r>
              <a:rPr lang="tr-TR" sz="2800" dirty="0" smtClean="0">
                <a:solidFill>
                  <a:schemeClr val="accent6">
                    <a:lumMod val="75000"/>
                  </a:schemeClr>
                </a:solidFill>
              </a:rPr>
              <a:t>Fair hair</a:t>
            </a:r>
            <a:r>
              <a:rPr lang="tr-TR" sz="2000" dirty="0" smtClean="0"/>
              <a:t>.</a:t>
            </a:r>
            <a:endParaRPr lang="tr-T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Görüntü03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96293">
            <a:off x="368531" y="186861"/>
            <a:ext cx="3571882" cy="6500834"/>
          </a:xfrm>
          <a:prstGeom prst="rect">
            <a:avLst/>
          </a:prstGeom>
        </p:spPr>
      </p:pic>
      <p:sp>
        <p:nvSpPr>
          <p:cNvPr id="5" name="4 6-Noktalı Yıldız"/>
          <p:cNvSpPr/>
          <p:nvPr/>
        </p:nvSpPr>
        <p:spPr>
          <a:xfrm>
            <a:off x="4214810" y="785794"/>
            <a:ext cx="4214842" cy="464347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7200" dirty="0" smtClean="0">
                <a:solidFill>
                  <a:srgbClr val="FF0000"/>
                </a:solidFill>
              </a:rPr>
              <a:t>I have a TwiN</a:t>
            </a:r>
            <a:endParaRPr lang="tr-TR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100_02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500042"/>
            <a:ext cx="4429156" cy="5422568"/>
          </a:xfrm>
          <a:prstGeom prst="rect">
            <a:avLst/>
          </a:prstGeom>
        </p:spPr>
      </p:pic>
      <p:sp>
        <p:nvSpPr>
          <p:cNvPr id="5" name="4 Patlama 1"/>
          <p:cNvSpPr/>
          <p:nvPr/>
        </p:nvSpPr>
        <p:spPr>
          <a:xfrm>
            <a:off x="5286380" y="642918"/>
            <a:ext cx="3857620" cy="200026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dirty="0" smtClean="0">
                <a:solidFill>
                  <a:schemeClr val="accent6">
                    <a:lumMod val="75000"/>
                  </a:schemeClr>
                </a:solidFill>
              </a:rPr>
              <a:t>SİSTER</a:t>
            </a:r>
            <a:endParaRPr lang="tr-TR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5 Patlama 1"/>
          <p:cNvSpPr/>
          <p:nvPr/>
        </p:nvSpPr>
        <p:spPr>
          <a:xfrm>
            <a:off x="5286380" y="3500438"/>
            <a:ext cx="3857620" cy="200026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dirty="0" smtClean="0">
                <a:solidFill>
                  <a:srgbClr val="FF0000"/>
                </a:solidFill>
              </a:rPr>
              <a:t>PRETTY</a:t>
            </a:r>
            <a:endParaRPr lang="tr-TR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100_01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928670"/>
            <a:ext cx="4286280" cy="5000660"/>
          </a:xfrm>
          <a:prstGeom prst="rect">
            <a:avLst/>
          </a:prstGeom>
        </p:spPr>
      </p:pic>
      <p:sp>
        <p:nvSpPr>
          <p:cNvPr id="5" name="4 7-Noktalı Yıldız"/>
          <p:cNvSpPr/>
          <p:nvPr/>
        </p:nvSpPr>
        <p:spPr>
          <a:xfrm>
            <a:off x="5143504" y="571480"/>
            <a:ext cx="3286148" cy="221457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smtClean="0">
                <a:solidFill>
                  <a:srgbClr val="FF0000"/>
                </a:solidFill>
              </a:rPr>
              <a:t>My MOTHER</a:t>
            </a:r>
            <a:endParaRPr lang="tr-TR" sz="2800" dirty="0">
              <a:solidFill>
                <a:srgbClr val="FF0000"/>
              </a:solidFill>
            </a:endParaRPr>
          </a:p>
        </p:txBody>
      </p:sp>
      <p:sp>
        <p:nvSpPr>
          <p:cNvPr id="6" name="5 7-Noktalı Yıldız"/>
          <p:cNvSpPr/>
          <p:nvPr/>
        </p:nvSpPr>
        <p:spPr>
          <a:xfrm>
            <a:off x="5143504" y="4000504"/>
            <a:ext cx="3286148" cy="221457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 err="1" smtClean="0">
                <a:solidFill>
                  <a:srgbClr val="92D050"/>
                </a:solidFill>
              </a:rPr>
              <a:t>My</a:t>
            </a:r>
            <a:r>
              <a:rPr lang="tr-TR" sz="2400" dirty="0">
                <a:solidFill>
                  <a:srgbClr val="92D050"/>
                </a:solidFill>
              </a:rPr>
              <a:t> </a:t>
            </a:r>
            <a:r>
              <a:rPr lang="tr-TR" sz="2400" dirty="0" smtClean="0">
                <a:solidFill>
                  <a:srgbClr val="92D050"/>
                </a:solidFill>
              </a:rPr>
              <a:t> </a:t>
            </a:r>
            <a:r>
              <a:rPr lang="tr-TR" sz="2400" dirty="0" err="1" smtClean="0">
                <a:solidFill>
                  <a:srgbClr val="92D050"/>
                </a:solidFill>
              </a:rPr>
              <a:t>mother</a:t>
            </a:r>
            <a:r>
              <a:rPr lang="tr-TR" sz="2400" dirty="0" smtClean="0">
                <a:solidFill>
                  <a:srgbClr val="92D050"/>
                </a:solidFill>
              </a:rPr>
              <a:t>  is  a</a:t>
            </a:r>
          </a:p>
          <a:p>
            <a:pPr algn="ctr"/>
            <a:r>
              <a:rPr lang="tr-TR" sz="2400" dirty="0" err="1" smtClean="0">
                <a:solidFill>
                  <a:srgbClr val="92D050"/>
                </a:solidFill>
              </a:rPr>
              <a:t>housewif</a:t>
            </a:r>
            <a:r>
              <a:rPr lang="tr-TR" sz="2400" dirty="0" err="1">
                <a:solidFill>
                  <a:srgbClr val="92D050"/>
                </a:solidFill>
              </a:rPr>
              <a:t>e</a:t>
            </a:r>
            <a:endParaRPr lang="tr-TR" sz="2400" dirty="0" smtClean="0">
              <a:solidFill>
                <a:srgbClr val="92D050"/>
              </a:solidFill>
            </a:endParaRPr>
          </a:p>
          <a:p>
            <a:pPr algn="ctr"/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100_0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3857652" cy="5500726"/>
          </a:xfrm>
          <a:prstGeom prst="rect">
            <a:avLst/>
          </a:prstGeom>
        </p:spPr>
      </p:pic>
      <p:sp>
        <p:nvSpPr>
          <p:cNvPr id="5" name="4 7-Noktalı Yıldız"/>
          <p:cNvSpPr/>
          <p:nvPr/>
        </p:nvSpPr>
        <p:spPr>
          <a:xfrm>
            <a:off x="4929190" y="571480"/>
            <a:ext cx="2928958" cy="250033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dirty="0" smtClean="0">
                <a:solidFill>
                  <a:srgbClr val="FF0000"/>
                </a:solidFill>
              </a:rPr>
              <a:t>FATHER</a:t>
            </a:r>
            <a:endParaRPr lang="tr-TR" sz="2800" dirty="0">
              <a:solidFill>
                <a:srgbClr val="FF0000"/>
              </a:solidFill>
            </a:endParaRPr>
          </a:p>
        </p:txBody>
      </p:sp>
      <p:sp>
        <p:nvSpPr>
          <p:cNvPr id="6" name="5 7-Noktalı Yıldız"/>
          <p:cNvSpPr/>
          <p:nvPr/>
        </p:nvSpPr>
        <p:spPr>
          <a:xfrm>
            <a:off x="4929190" y="3571876"/>
            <a:ext cx="2928958" cy="250033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000" dirty="0" err="1" smtClean="0">
                <a:solidFill>
                  <a:srgbClr val="FFFF00"/>
                </a:solidFill>
              </a:rPr>
              <a:t>My</a:t>
            </a:r>
            <a:r>
              <a:rPr lang="tr-TR" sz="2000" dirty="0" smtClean="0">
                <a:solidFill>
                  <a:srgbClr val="FFFF00"/>
                </a:solidFill>
              </a:rPr>
              <a:t>  </a:t>
            </a:r>
            <a:r>
              <a:rPr lang="tr-TR" sz="2000" dirty="0" err="1" smtClean="0">
                <a:solidFill>
                  <a:srgbClr val="FFFF00"/>
                </a:solidFill>
              </a:rPr>
              <a:t>father</a:t>
            </a:r>
            <a:r>
              <a:rPr lang="tr-TR" sz="2000" dirty="0" smtClean="0">
                <a:solidFill>
                  <a:srgbClr val="FFFF00"/>
                </a:solidFill>
              </a:rPr>
              <a:t>  is   a  </a:t>
            </a:r>
            <a:r>
              <a:rPr lang="tr-TR" sz="2000" dirty="0" err="1" smtClean="0">
                <a:solidFill>
                  <a:srgbClr val="FFFF00"/>
                </a:solidFill>
              </a:rPr>
              <a:t>tradesman</a:t>
            </a:r>
            <a:endParaRPr lang="tr-TR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atlama 2"/>
          <p:cNvSpPr/>
          <p:nvPr/>
        </p:nvSpPr>
        <p:spPr>
          <a:xfrm>
            <a:off x="0" y="0"/>
            <a:ext cx="9144000" cy="68580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rgbClr val="FF0000"/>
                </a:solidFill>
              </a:rPr>
              <a:t>THANK    YOU    VERY    MUCH</a:t>
            </a:r>
            <a:endParaRPr lang="tr-TR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öküm">
  <a:themeElements>
    <a:clrScheme name="Dökü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Döküm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ökü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43</TotalTime>
  <Words>62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Döküm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Murat</dc:creator>
  <cp:lastModifiedBy>DidosH</cp:lastModifiedBy>
  <cp:revision>6</cp:revision>
  <dcterms:created xsi:type="dcterms:W3CDTF">2006-11-01T20:06:16Z</dcterms:created>
  <dcterms:modified xsi:type="dcterms:W3CDTF">2010-11-11T19:10:27Z</dcterms:modified>
</cp:coreProperties>
</file>