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60"/>
  </p:normalViewPr>
  <p:slideViewPr>
    <p:cSldViewPr>
      <p:cViewPr>
        <p:scale>
          <a:sx n="45" d="100"/>
          <a:sy n="45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4F5DD6-4B75-4F6E-A9D7-109B2BE51D87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BEC67A-BE80-4E29-99C4-09C71D54111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8244408" cy="2016224"/>
          </a:xfrm>
        </p:spPr>
        <p:txBody>
          <a:bodyPr>
            <a:normAutofit/>
          </a:bodyPr>
          <a:lstStyle/>
          <a:p>
            <a:r>
              <a:rPr lang="tr-TR" sz="9600" dirty="0" smtClean="0">
                <a:latin typeface="Curlz MT" pitchFamily="82" charset="0"/>
              </a:rPr>
              <a:t>İSTANBUL</a:t>
            </a:r>
            <a:endParaRPr lang="tr-TR" sz="9600" dirty="0"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4365104"/>
            <a:ext cx="7854696" cy="1752600"/>
          </a:xfrm>
        </p:spPr>
        <p:txBody>
          <a:bodyPr>
            <a:normAutofit/>
          </a:bodyPr>
          <a:lstStyle/>
          <a:p>
            <a:r>
              <a:rPr lang="tr-T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USED TO</a:t>
            </a:r>
            <a:endParaRPr lang="tr-TR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4000" dirty="0" smtClean="0">
                <a:solidFill>
                  <a:srgbClr val="CC9900"/>
                </a:solidFill>
              </a:rPr>
              <a:t>AND İSTANBUL USE TO BE MODERN BUİLDİNG</a:t>
            </a:r>
            <a:endParaRPr lang="tr-TR" sz="4000" dirty="0">
              <a:solidFill>
                <a:srgbClr val="CC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6626" name="Picture 2" descr="http://www.emlakkulisi.com/resimler/haberler/2010/06/03/129200429888416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070268"/>
            <a:ext cx="6912768" cy="4787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İSTANBUL USED TO BE  SMALL</a:t>
            </a:r>
            <a:endParaRPr lang="tr-T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602" name="Picture 2" descr="http://www.guzelresimler.net/data/media/188/Eski_Istanb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704856" cy="4464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4000" dirty="0" smtClean="0">
                <a:solidFill>
                  <a:schemeClr val="tx1"/>
                </a:solidFill>
                <a:latin typeface="Kristen ITC" pitchFamily="66" charset="0"/>
              </a:rPr>
              <a:t>BUT NOW İSTANBUL İS MOST CROWDED CİTY İN TURKEY</a:t>
            </a:r>
            <a:endParaRPr lang="tr-TR" sz="4000" dirty="0">
              <a:solidFill>
                <a:schemeClr val="tx1"/>
              </a:solidFill>
              <a:latin typeface="Kristen ITC" pitchFamily="66" charset="0"/>
            </a:endParaRPr>
          </a:p>
        </p:txBody>
      </p:sp>
      <p:pic>
        <p:nvPicPr>
          <p:cNvPr id="24578" name="Picture 2" descr="http://t3.gstatic.com/images?q=tbn:ANd9GcSIRHNIl_xUBcBKJWFsZCSWndkJUmfSTqC6Hui8tAbWmT8SGJp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7416824" cy="439248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1143000"/>
          </a:xfrm>
        </p:spPr>
        <p:txBody>
          <a:bodyPr>
            <a:noAutofit/>
          </a:bodyPr>
          <a:lstStyle/>
          <a:p>
            <a:r>
              <a:rPr lang="tr-TR" sz="45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İSTANBUL USED TO BE CLEAN</a:t>
            </a:r>
            <a:endParaRPr lang="tr-TR" sz="45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2530" name="Picture 2" descr="http://t1.gstatic.com/images?q=tbn:ANd9GcQaYZTpb8G3VDLYoYSehjO_x8lPHJWI1-DeI8b2aSNFbOoK8-TWm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056784" cy="47996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chemeClr val="accent4">
                    <a:lumMod val="50000"/>
                  </a:schemeClr>
                </a:solidFill>
                <a:latin typeface="Chiller" pitchFamily="82" charset="0"/>
              </a:rPr>
              <a:t>NOW İSTANBUL İS POLLUTE</a:t>
            </a:r>
            <a:endParaRPr lang="tr-TR" dirty="0">
              <a:solidFill>
                <a:schemeClr val="accent4">
                  <a:lumMod val="50000"/>
                </a:schemeClr>
              </a:solidFill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3554" name="Picture 2" descr="http://t3.gstatic.com/images?q=tbn:ANd9GcTAHZT4AMFsYZueLt4ber5XLHpV9xPmzFVoMRo4OWvjRerYI9Pe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12774">
            <a:off x="1518210" y="1942036"/>
            <a:ext cx="6336704" cy="4381763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0364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  </a:t>
            </a:r>
            <a:r>
              <a:rPr lang="tr-TR" dirty="0" smtClean="0">
                <a:latin typeface="Algerian" pitchFamily="82" charset="0"/>
              </a:rPr>
              <a:t>İSTANBUL  HAVE A LOT OF BAZAR</a:t>
            </a:r>
            <a:endParaRPr lang="tr-TR" dirty="0">
              <a:latin typeface="Algerian" pitchFamily="82" charset="0"/>
            </a:endParaRPr>
          </a:p>
        </p:txBody>
      </p:sp>
      <p:pic>
        <p:nvPicPr>
          <p:cNvPr id="21506" name="Picture 2" descr="http://t2.gstatic.com/images?q=tbn:ANd9GcTr7Ol4fPXbRW4FwFo9QOD9rxnUj0m5sveN1CXemGHtAWvObs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04571">
            <a:off x="884880" y="1653240"/>
            <a:ext cx="7190177" cy="4884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2378528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 </a:t>
            </a:r>
            <a:r>
              <a:rPr lang="tr-TR" sz="4400" dirty="0" smtClean="0">
                <a:solidFill>
                  <a:srgbClr val="FF0000"/>
                </a:solidFill>
                <a:latin typeface="Lucida Calligraphy" pitchFamily="66" charset="0"/>
              </a:rPr>
              <a:t>BUT NOW İSTANBUL’S IN THE A LOT OF SHOPİNG CENTERS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pic>
        <p:nvPicPr>
          <p:cNvPr id="30722" name="Picture 2" descr="http://t2.gstatic.com/images?q=tbn:ANd9GcRi96EFm2Btz4Ancofb70VSTRzk-MVSintuVDfgBFrOkzucMWkm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624736" cy="4299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 descr="rainbow-be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50" y="0"/>
            <a:ext cx="914725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15816" y="5657671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Kristen ITC" pitchFamily="66" charset="0"/>
              </a:rPr>
              <a:t>THANKS</a:t>
            </a:r>
          </a:p>
        </p:txBody>
      </p:sp>
      <p:sp>
        <p:nvSpPr>
          <p:cNvPr id="7" name="Smiley Face 6"/>
          <p:cNvSpPr/>
          <p:nvPr/>
        </p:nvSpPr>
        <p:spPr>
          <a:xfrm>
            <a:off x="7668344" y="5877272"/>
            <a:ext cx="1152128" cy="980728"/>
          </a:xfrm>
          <a:prstGeom prst="smileyFace">
            <a:avLst/>
          </a:prstGeom>
          <a:solidFill>
            <a:srgbClr val="FF0066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0" y="2276872"/>
            <a:ext cx="5364088" cy="2304256"/>
          </a:xfrm>
          <a:prstGeom prst="clou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r-T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DİDEM </a:t>
            </a:r>
            <a:endParaRPr lang="tr-TR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tr-TR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BALCI </a:t>
            </a:r>
            <a:r>
              <a:rPr lang="tr-TR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YILMAZ</a:t>
            </a:r>
            <a:endParaRPr lang="tr-TR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r-TR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tr-TR" dirty="0"/>
          </a:p>
        </p:txBody>
      </p:sp>
      <p:sp>
        <p:nvSpPr>
          <p:cNvPr id="8" name="Cloud Callout 7"/>
          <p:cNvSpPr/>
          <p:nvPr/>
        </p:nvSpPr>
        <p:spPr>
          <a:xfrm rot="20467704">
            <a:off x="3177434" y="3864088"/>
            <a:ext cx="7164288" cy="2808312"/>
          </a:xfrm>
          <a:prstGeom prst="cloudCallout">
            <a:avLst>
              <a:gd name="adj1" fmla="val 3316"/>
              <a:gd name="adj2" fmla="val -132344"/>
            </a:avLst>
          </a:prstGeom>
          <a:solidFill>
            <a:schemeClr val="bg1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r-T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ESMA BETÜL  GÖKÇE</a:t>
            </a:r>
          </a:p>
          <a:p>
            <a:pPr>
              <a:defRPr/>
            </a:pPr>
            <a:r>
              <a:rPr lang="tr-TR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7-D            1972</a:t>
            </a:r>
            <a:endParaRPr lang="tr-TR" sz="3600" dirty="0"/>
          </a:p>
          <a:p>
            <a:pPr algn="ctr">
              <a:defRPr/>
            </a:pPr>
            <a:endParaRPr lang="tr-TR" dirty="0"/>
          </a:p>
        </p:txBody>
      </p:sp>
      <p:sp>
        <p:nvSpPr>
          <p:cNvPr id="9" name="Rounded Rectangle 8"/>
          <p:cNvSpPr/>
          <p:nvPr/>
        </p:nvSpPr>
        <p:spPr>
          <a:xfrm>
            <a:off x="467544" y="404664"/>
            <a:ext cx="7848872" cy="93610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PERSONAL İNFORMATİON</a:t>
            </a:r>
            <a:endParaRPr lang="tr-TR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13176"/>
            <a:ext cx="9144000" cy="1512168"/>
          </a:xfrm>
        </p:spPr>
        <p:txBody>
          <a:bodyPr>
            <a:normAutofit/>
          </a:bodyPr>
          <a:lstStyle/>
          <a:p>
            <a:r>
              <a:rPr lang="tr-TR" sz="4400" dirty="0" smtClean="0"/>
              <a:t>İSTANBUL  DİDN’T USE TO BE CROWDED</a:t>
            </a:r>
            <a:endParaRPr lang="tr-TR" sz="4400" dirty="0"/>
          </a:p>
        </p:txBody>
      </p:sp>
      <p:pic>
        <p:nvPicPr>
          <p:cNvPr id="4" name="Content Placeholder 3" descr="C:\Users\555\Desktop\esma gökçe\ingilizce\imagesCAP088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6336704" cy="4626034"/>
          </a:xfrm>
          <a:prstGeom prst="roundRect">
            <a:avLst>
              <a:gd name="adj" fmla="val 151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056349">
            <a:off x="0" y="5229200"/>
            <a:ext cx="9144000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BUT NOW  İSTANBUL İS CROWDED</a:t>
            </a:r>
            <a:endParaRPr lang="tr-TR" sz="4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555\Desktop\esma gökçe\ingilizce\28_563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2254">
            <a:off x="1971328" y="-13919"/>
            <a:ext cx="4896544" cy="465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37541">
            <a:off x="-286272" y="270949"/>
            <a:ext cx="11533919" cy="1514432"/>
          </a:xfrm>
        </p:spPr>
        <p:txBody>
          <a:bodyPr>
            <a:normAutofit/>
          </a:bodyPr>
          <a:lstStyle/>
          <a:p>
            <a:r>
              <a:rPr lang="tr-TR" sz="4000" dirty="0" smtClean="0"/>
              <a:t>  </a:t>
            </a:r>
            <a:r>
              <a:rPr lang="tr-TR" sz="3400" dirty="0" smtClean="0">
                <a:solidFill>
                  <a:schemeClr val="bg2">
                    <a:lumMod val="50000"/>
                  </a:schemeClr>
                </a:solidFill>
              </a:rPr>
              <a:t>İSTANBUL  USE TO BE DİFFUCULT TRANSPORTATİON</a:t>
            </a:r>
            <a:endParaRPr lang="tr-TR" sz="3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386" name="Picture 2" descr="http://t3.gstatic.com/images?q=tbn:ANd9GcTm1k_xNqvg1rW_HtFCC4Onr7AlIp7lFOsf5yEkcPFlinAVyzGlB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92896"/>
            <a:ext cx="6804248" cy="410153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12264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 AND İSTANBUL HAVE LESS TRANSPORTATION</a:t>
            </a:r>
            <a:endParaRPr lang="tr-TR" dirty="0"/>
          </a:p>
        </p:txBody>
      </p:sp>
      <p:pic>
        <p:nvPicPr>
          <p:cNvPr id="4" name="Picture 4" descr="E:\Eski-Istanbul-Fotograflari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51075">
            <a:off x="2448719" y="2781820"/>
            <a:ext cx="5715000" cy="4191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635327">
            <a:off x="209418" y="123773"/>
            <a:ext cx="8229600" cy="2674650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Kristen ITC" pitchFamily="66" charset="0"/>
              </a:rPr>
              <a:t>BUT NOW İSTANBUL HAVE A LOT OF  CAR AND TRANSPORTATİON EASY</a:t>
            </a:r>
            <a:endParaRPr lang="tr-TR" sz="4000" dirty="0">
              <a:latin typeface="Kristen ITC" pitchFamily="66" charset="0"/>
            </a:endParaRPr>
          </a:p>
        </p:txBody>
      </p:sp>
      <p:pic>
        <p:nvPicPr>
          <p:cNvPr id="4" name="Picture 5" descr="E:\bagdat_caddesi1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496679">
            <a:off x="3311142" y="2534031"/>
            <a:ext cx="5993045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27994">
            <a:off x="506537" y="6227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İSTANBUL HAVE  LESS POPULATİON</a:t>
            </a:r>
            <a:endParaRPr lang="tr-TR" dirty="0"/>
          </a:p>
        </p:txBody>
      </p:sp>
      <p:pic>
        <p:nvPicPr>
          <p:cNvPr id="13314" name="Picture 2" descr="http://t0.gstatic.com/images?q=tbn:ANd9GcRao9DViaR6lx0wG7M4Q_5Zw7pvwayZO6CdGr3NYsi2YQeo6O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16754">
            <a:off x="115507" y="2189161"/>
            <a:ext cx="6306674" cy="4504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04448" cy="1907704"/>
          </a:xfrm>
        </p:spPr>
        <p:txBody>
          <a:bodyPr>
            <a:normAutofit/>
          </a:bodyPr>
          <a:lstStyle/>
          <a:p>
            <a:r>
              <a:rPr lang="tr-TR" dirty="0" smtClean="0"/>
              <a:t>NOW İSTANBUL HAVEN’T LESS POUPATİON</a:t>
            </a:r>
            <a:endParaRPr lang="tr-TR" dirty="0"/>
          </a:p>
        </p:txBody>
      </p:sp>
      <p:pic>
        <p:nvPicPr>
          <p:cNvPr id="4" name="Picture 8" descr="ANd9GcTCgJ-i32HW9_ugKd2SVynGv2zOpKQ2oArBADCl2udj7PZgtGu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71670">
            <a:off x="3361924" y="1580711"/>
            <a:ext cx="5254566" cy="5949280"/>
          </a:xfrm>
          <a:prstGeom prst="roundRect">
            <a:avLst>
              <a:gd name="adj" fmla="val 11504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110</Words>
  <Application>Microsoft Office PowerPoint</Application>
  <PresentationFormat>On-screen Show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İSTANBUL</vt:lpstr>
      <vt:lpstr>Slide 2</vt:lpstr>
      <vt:lpstr>İSTANBUL  DİDN’T USE TO BE CROWDED</vt:lpstr>
      <vt:lpstr>Slide 4</vt:lpstr>
      <vt:lpstr>  İSTANBUL  USE TO BE DİFFUCULT TRANSPORTATİON</vt:lpstr>
      <vt:lpstr> AND İSTANBUL HAVE LESS TRANSPORTATION</vt:lpstr>
      <vt:lpstr>BUT NOW İSTANBUL HAVE A LOT OF  CAR AND TRANSPORTATİON EASY</vt:lpstr>
      <vt:lpstr>İSTANBUL HAVE  LESS POPULATİON</vt:lpstr>
      <vt:lpstr>NOW İSTANBUL HAVEN’T LESS POUPATİON</vt:lpstr>
      <vt:lpstr>AND İSTANBUL USE TO BE MODERN BUİLDİNG</vt:lpstr>
      <vt:lpstr>İSTANBUL USED TO BE  SMALL</vt:lpstr>
      <vt:lpstr>BUT NOW İSTANBUL İS MOST CROWDED CİTY İN TURKEY</vt:lpstr>
      <vt:lpstr>İSTANBUL USED TO BE CLEAN</vt:lpstr>
      <vt:lpstr>NOW İSTANBUL İS POLLUTE</vt:lpstr>
      <vt:lpstr>   İSTANBUL  HAVE A LOT OF BAZAR</vt:lpstr>
      <vt:lpstr>  BUT NOW İSTANBUL’S IN THE A LOT OF SHOPİNG CENTERS 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İSTANBUL</dc:title>
  <dc:creator>555</dc:creator>
  <cp:lastModifiedBy>555</cp:lastModifiedBy>
  <cp:revision>18</cp:revision>
  <dcterms:created xsi:type="dcterms:W3CDTF">2011-05-11T09:42:30Z</dcterms:created>
  <dcterms:modified xsi:type="dcterms:W3CDTF">2011-05-11T12:33:16Z</dcterms:modified>
</cp:coreProperties>
</file>