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8" r:id="rId12"/>
    <p:sldId id="270" r:id="rId13"/>
    <p:sldId id="265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33CC"/>
    <a:srgbClr val="00FFFF"/>
    <a:srgbClr val="333399"/>
    <a:srgbClr val="33CC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432" autoAdjust="0"/>
    <p:restoredTop sz="90769" autoAdjust="0"/>
  </p:normalViewPr>
  <p:slideViewPr>
    <p:cSldViewPr>
      <p:cViewPr>
        <p:scale>
          <a:sx n="66" d="100"/>
          <a:sy n="66" d="100"/>
        </p:scale>
        <p:origin x="-492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1DC8C42-CBC1-423E-A9BB-BB3BEE87DA9B}" type="datetimeFigureOut">
              <a:rPr lang="tr-TR" smtClean="0"/>
              <a:pPr/>
              <a:t>10.05.2011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893AB37-D009-41C8-9F91-ADBAAAACF5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ulut Belirtme Çizgisi"/>
          <p:cNvSpPr/>
          <p:nvPr/>
        </p:nvSpPr>
        <p:spPr>
          <a:xfrm rot="14642209">
            <a:off x="1230676" y="1101928"/>
            <a:ext cx="3377984" cy="326088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MY  HOMEWORK</a:t>
            </a:r>
            <a:endParaRPr lang="tr-TR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tr-TR" dirty="0"/>
          </a:p>
        </p:txBody>
      </p:sp>
      <p:pic>
        <p:nvPicPr>
          <p:cNvPr id="18439" name="Picture 7" descr="C:\Users\Ogrenci 27\Desktop\BENNN\DSC015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493" y="74258"/>
            <a:ext cx="8945977" cy="6709483"/>
          </a:xfrm>
          <a:prstGeom prst="rect">
            <a:avLst/>
          </a:prstGeom>
          <a:noFill/>
        </p:spPr>
      </p:pic>
      <p:pic>
        <p:nvPicPr>
          <p:cNvPr id="18440" name="Picture 8" descr="C:\Users\Ogrenci 27\Desktop\BENNN\DSC01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4258"/>
            <a:ext cx="9044988" cy="6709483"/>
          </a:xfrm>
          <a:prstGeom prst="rect">
            <a:avLst/>
          </a:prstGeom>
          <a:noFill/>
        </p:spPr>
      </p:pic>
      <p:sp>
        <p:nvSpPr>
          <p:cNvPr id="19" name="18 Bulut Belirtme Çizgisi"/>
          <p:cNvSpPr/>
          <p:nvPr/>
        </p:nvSpPr>
        <p:spPr>
          <a:xfrm rot="13648466">
            <a:off x="620760" y="1182273"/>
            <a:ext cx="2973331" cy="2992120"/>
          </a:xfrm>
          <a:prstGeom prst="cloudCallout">
            <a:avLst>
              <a:gd name="adj1" fmla="val -28094"/>
              <a:gd name="adj2" fmla="val 78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20 Dikdörtgen"/>
          <p:cNvSpPr/>
          <p:nvPr/>
        </p:nvSpPr>
        <p:spPr>
          <a:xfrm>
            <a:off x="1000101" y="2357430"/>
            <a:ext cx="24288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MY HOMEWORK</a:t>
            </a:r>
            <a:endParaRPr lang="tr-T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Ogrenci 27\Desktop\DSC02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66457">
            <a:off x="1562198" y="1533742"/>
            <a:ext cx="5966108" cy="474029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643042" y="0"/>
            <a:ext cx="5865837" cy="1077218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USED TO DANCE WHEN I WAS A LITTLE GIRL..</a:t>
            </a:r>
            <a:endParaRPr lang="tr-TR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DCIM\101MSDCF\DSC021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85787" y="571481"/>
            <a:ext cx="8358214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DIDN’T USE TO HAVE A BIRD WHEN I WAS A </a:t>
            </a:r>
          </a:p>
          <a:p>
            <a:pPr algn="ctr"/>
            <a:r>
              <a:rPr lang="tr-TR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LITTLE GIRL…</a:t>
            </a:r>
            <a:endParaRPr lang="tr-TR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DCIM\101MSDCF\DSC02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524000"/>
            <a:ext cx="6096000" cy="4572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285852" y="500042"/>
            <a:ext cx="7297375" cy="70788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I USED TO GO TO PARK…. </a:t>
            </a:r>
            <a:endParaRPr lang="tr-TR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Ogrenci 27\Desktop\Resim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grenci 27\Desktop\imagesCAHXPII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 rot="21155820">
            <a:off x="2305105" y="1837659"/>
            <a:ext cx="507182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8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nard MT Condensed" pitchFamily="18" charset="0"/>
              </a:rPr>
              <a:t>ESMA BİLGİN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1142976" y="1571612"/>
            <a:ext cx="6643734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tr-TR" sz="9600" b="1" i="1" u="sng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USED TO</a:t>
            </a:r>
            <a:endParaRPr lang="tr-TR" sz="9600" b="1" i="1" u="sng" dirty="0">
              <a:ln/>
              <a:solidFill>
                <a:schemeClr val="accent5">
                  <a:tint val="50000"/>
                  <a:satMod val="180000"/>
                </a:schemeClr>
              </a:solidFill>
              <a:latin typeface="Algerian" pitchFamily="82" charset="0"/>
            </a:endParaRPr>
          </a:p>
        </p:txBody>
      </p:sp>
      <p:pic>
        <p:nvPicPr>
          <p:cNvPr id="2057" name="Picture 9" descr="C:\Users\Ogrenci 27\Desktop\imagesCACJZTO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157551">
            <a:off x="4911065" y="3553758"/>
            <a:ext cx="2928958" cy="2666753"/>
          </a:xfrm>
          <a:prstGeom prst="rect">
            <a:avLst/>
          </a:prstGeom>
          <a:noFill/>
        </p:spPr>
      </p:pic>
      <p:pic>
        <p:nvPicPr>
          <p:cNvPr id="2058" name="Picture 10" descr="C:\Users\Ogrenci 27\Desktop\RESİMLER\imagesCAN9QRY4 - Kop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77092">
            <a:off x="1608652" y="3326418"/>
            <a:ext cx="2505283" cy="28701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9144000" cy="1143008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WHEN  I  WAS  A  CHILD!!!….</a:t>
            </a:r>
            <a:endParaRPr lang="tr-TR" sz="5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7409" name="Picture 1" descr="C:\Users\Ogrenci 27\Desktop\BENNN\DSC022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95681">
            <a:off x="630010" y="2163808"/>
            <a:ext cx="4388724" cy="4338150"/>
          </a:xfrm>
          <a:prstGeom prst="rect">
            <a:avLst/>
          </a:prstGeom>
          <a:noFill/>
        </p:spPr>
      </p:pic>
      <p:pic>
        <p:nvPicPr>
          <p:cNvPr id="17410" name="Picture 2" descr="C:\Users\Ogrenci 27\Desktop\BENNN\DSC01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15" y="2214554"/>
            <a:ext cx="4857785" cy="39290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71480"/>
            <a:ext cx="9372544" cy="5584061"/>
          </a:xfrm>
        </p:spPr>
        <p:txBody>
          <a:bodyPr numCol="1">
            <a:normAutofit fontScale="92500" lnSpcReduction="10000"/>
          </a:bodyPr>
          <a:lstStyle/>
          <a:p>
            <a:pPr algn="just">
              <a:buNone/>
            </a:pP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hair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ı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girl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.But ı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>
              <a:buNone/>
            </a:pP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got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hair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r>
              <a:rPr lang="tr-TR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</a:p>
          <a:p>
            <a:pPr algn="just">
              <a:buNone/>
            </a:pPr>
            <a:endParaRPr lang="tr-TR" sz="32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ı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baby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but 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</a:t>
            </a:r>
            <a:endParaRPr lang="tr-TR" sz="3200" b="1" i="1" u="sng" dirty="0" smtClean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</a:t>
            </a:r>
            <a:r>
              <a:rPr lang="tr-TR" sz="3200" b="1" i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algn="just">
              <a:buNone/>
            </a:pPr>
            <a:endParaRPr lang="tr-TR" sz="3200" b="1" i="1" u="sng" dirty="0" smtClean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uselless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ı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tr-TR" sz="3200" b="1" i="1" u="sng" dirty="0" err="1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children</a:t>
            </a:r>
            <a:r>
              <a:rPr lang="tr-TR" sz="3200" b="1" i="1" u="sng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algn="just">
              <a:buNone/>
            </a:pPr>
            <a:endParaRPr lang="tr-TR" sz="3200" b="1" i="1" u="sng" dirty="0" smtClean="0">
              <a:solidFill>
                <a:srgbClr val="33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ornamented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ı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</a:t>
            </a:r>
            <a:endParaRPr lang="tr-TR" sz="3200" b="1" i="1" u="sng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tr-TR" sz="3200" b="1" i="1" u="sng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girl</a:t>
            </a:r>
            <a:r>
              <a:rPr lang="tr-TR" sz="3200" b="1" i="1" u="sng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Ogrenci 27\Desktop\BENNN\DSC02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80184">
            <a:off x="3983599" y="1057539"/>
            <a:ext cx="4714908" cy="5000659"/>
          </a:xfrm>
          <a:prstGeom prst="rect">
            <a:avLst/>
          </a:prstGeom>
          <a:noFill/>
        </p:spPr>
      </p:pic>
      <p:pic>
        <p:nvPicPr>
          <p:cNvPr id="1026" name="Picture 2" descr="C:\Users\Ogrenci 27\Desktop\BENNN\DSC02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43640">
            <a:off x="500034" y="785794"/>
            <a:ext cx="3786246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Ogrenci 27\Desktop\BENNN\DSC02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142984"/>
            <a:ext cx="5572146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35781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didn’t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walk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ı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u="sng" dirty="0" err="1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baby</a:t>
            </a:r>
            <a:r>
              <a:rPr lang="tr-TR" sz="2800" b="1" i="1" u="sng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</a:t>
            </a:r>
            <a:endParaRPr lang="tr-TR" sz="2800" b="1" i="1" u="sng" dirty="0"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C:\Users\Ogrenci 27\Desktop\BENNN\DSC022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214554"/>
            <a:ext cx="5643602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grenci 27\Desktop\BENNN\DSC014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144888" y="-1357346"/>
            <a:ext cx="8945977" cy="113557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Ogrenci 27\Desktop\BENNN\DSC01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71679"/>
            <a:ext cx="6643734" cy="4071965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u="sng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I </a:t>
            </a:r>
            <a:r>
              <a:rPr lang="tr-TR" sz="5400" b="1" u="sng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didn’t</a:t>
            </a:r>
            <a:r>
              <a:rPr lang="tr-TR" sz="5400" b="1" u="sng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tr-TR" sz="5400" b="1" u="sng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use</a:t>
            </a:r>
            <a:r>
              <a:rPr lang="tr-TR" sz="5400" b="1" u="sng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tr-TR" sz="5400" b="1" u="sng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to</a:t>
            </a:r>
            <a:r>
              <a:rPr lang="tr-TR" sz="5400" b="1" u="sng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tr-TR" sz="5400" b="1" u="sng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drive</a:t>
            </a:r>
            <a:r>
              <a:rPr lang="tr-TR" sz="5400" b="1" u="sng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a car..</a:t>
            </a:r>
            <a:endParaRPr lang="tr-TR" sz="5400" b="1" u="sng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463</TotalTime>
  <Words>125</Words>
  <Application>Microsoft Office PowerPoint</Application>
  <PresentationFormat>Ekran Gösterisi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Kağıt</vt:lpstr>
      <vt:lpstr>Slayt 1</vt:lpstr>
      <vt:lpstr>Slayt 2</vt:lpstr>
      <vt:lpstr>Slayt 3</vt:lpstr>
      <vt:lpstr>WHEN  I  WAS  A  CHILD!!!….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Company>NeC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Ogrenci 27</dc:creator>
  <cp:lastModifiedBy>Ogrenci 27</cp:lastModifiedBy>
  <cp:revision>39</cp:revision>
  <dcterms:created xsi:type="dcterms:W3CDTF">2011-05-09T16:08:32Z</dcterms:created>
  <dcterms:modified xsi:type="dcterms:W3CDTF">2011-05-10T12:17:49Z</dcterms:modified>
</cp:coreProperties>
</file>