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4" autoAdjust="0"/>
    <p:restoredTop sz="94660"/>
  </p:normalViewPr>
  <p:slideViewPr>
    <p:cSldViewPr>
      <p:cViewPr varScale="1">
        <p:scale>
          <a:sx n="45" d="100"/>
          <a:sy n="45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10.05.2011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Used To </a:t>
            </a:r>
            <a:br>
              <a:rPr lang="tr-T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tr-TR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Me and Rihanna</a:t>
            </a:r>
            <a:endParaRPr lang="tr-TR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 rot="21121726">
            <a:off x="-1202216" y="5116494"/>
            <a:ext cx="6846892" cy="2358271"/>
          </a:xfrm>
        </p:spPr>
        <p:txBody>
          <a:bodyPr>
            <a:normAutofit/>
          </a:bodyPr>
          <a:lstStyle/>
          <a:p>
            <a:r>
              <a:rPr lang="tr-T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Arife </a:t>
            </a:r>
            <a:r>
              <a:rPr lang="tr-T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yağmur</a:t>
            </a:r>
            <a:endParaRPr lang="tr-TR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tr-T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7/D</a:t>
            </a:r>
            <a:r>
              <a:rPr lang="tr-TR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938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66"/>
                </a:solidFill>
              </a:rPr>
              <a:t>I used to have short hair.</a:t>
            </a:r>
            <a:br>
              <a:rPr lang="tr-TR" dirty="0" smtClean="0">
                <a:solidFill>
                  <a:srgbClr val="FF0066"/>
                </a:solidFill>
              </a:rPr>
            </a:br>
            <a:r>
              <a:rPr lang="tr-TR" dirty="0" smtClean="0">
                <a:solidFill>
                  <a:srgbClr val="FF0066"/>
                </a:solidFill>
              </a:rPr>
              <a:t>Rihanna  used to have long hair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1691680" y="1916832"/>
            <a:ext cx="1594520" cy="639762"/>
          </a:xfrm>
        </p:spPr>
        <p:txBody>
          <a:bodyPr>
            <a:noAutofit/>
          </a:bodyPr>
          <a:lstStyle/>
          <a:p>
            <a:r>
              <a:rPr lang="tr-TR" sz="2800" dirty="0" smtClean="0">
                <a:solidFill>
                  <a:schemeClr val="accent2">
                    <a:lumMod val="75000"/>
                  </a:schemeClr>
                </a:solidFill>
              </a:rPr>
              <a:t>Rihanna</a:t>
            </a:r>
          </a:p>
        </p:txBody>
      </p:sp>
      <p:pic>
        <p:nvPicPr>
          <p:cNvPr id="6" name="5 İçerik Yer Tutucusu" descr="rihanna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21138951">
            <a:off x="1915784" y="2768515"/>
            <a:ext cx="3165748" cy="3895327"/>
          </a:xfrm>
        </p:spPr>
      </p:pic>
      <p:sp>
        <p:nvSpPr>
          <p:cNvPr id="9" name="8 Metin Yer Tutucusu"/>
          <p:cNvSpPr>
            <a:spLocks noGrp="1"/>
          </p:cNvSpPr>
          <p:nvPr>
            <p:ph type="body" sz="quarter" idx="3"/>
          </p:nvPr>
        </p:nvSpPr>
        <p:spPr>
          <a:xfrm>
            <a:off x="6156176" y="5301208"/>
            <a:ext cx="1079103" cy="834107"/>
          </a:xfrm>
        </p:spPr>
        <p:txBody>
          <a:bodyPr>
            <a:normAutofit fontScale="92500"/>
          </a:bodyPr>
          <a:lstStyle/>
          <a:p>
            <a:r>
              <a:rPr lang="tr-TR" dirty="0" smtClean="0"/>
              <a:t>  </a:t>
            </a:r>
            <a:r>
              <a:rPr lang="tr-TR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tr-TR" sz="4400" dirty="0" err="1" smtClean="0">
                <a:solidFill>
                  <a:schemeClr val="accent2">
                    <a:lumMod val="75000"/>
                  </a:schemeClr>
                </a:solidFill>
              </a:rPr>
              <a:t>me</a:t>
            </a:r>
            <a:endParaRPr lang="tr-TR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http://1.bp.blogspot.com/_9v3sg0qq6ac/ST_nDPGL-VI/AAAAAAAAARQ/-DLo07A_RA8/s320/kisa-sac-modelleri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6672">
            <a:off x="4322260" y="1576457"/>
            <a:ext cx="3024336" cy="359772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chemeClr val="bg1"/>
                </a:solidFill>
              </a:rPr>
              <a:t>I didnt use to </a:t>
            </a:r>
            <a:r>
              <a:rPr lang="tr-TR" dirty="0" err="1" smtClean="0">
                <a:solidFill>
                  <a:schemeClr val="bg1"/>
                </a:solidFill>
              </a:rPr>
              <a:t>sing</a:t>
            </a:r>
            <a:r>
              <a:rPr lang="tr-TR" dirty="0" smtClean="0">
                <a:solidFill>
                  <a:schemeClr val="bg1"/>
                </a:solidFill>
              </a:rPr>
              <a:t> a </a:t>
            </a:r>
            <a:r>
              <a:rPr lang="tr-TR" dirty="0" err="1" smtClean="0">
                <a:solidFill>
                  <a:schemeClr val="bg1"/>
                </a:solidFill>
              </a:rPr>
              <a:t>song</a:t>
            </a:r>
            <a:r>
              <a:rPr lang="tr-TR" dirty="0" smtClean="0">
                <a:solidFill>
                  <a:schemeClr val="bg1"/>
                </a:solidFill>
              </a:rPr>
              <a:t>.</a:t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Rihanna used to </a:t>
            </a:r>
            <a:r>
              <a:rPr lang="tr-TR" dirty="0" err="1" smtClean="0">
                <a:solidFill>
                  <a:schemeClr val="bg1"/>
                </a:solidFill>
              </a:rPr>
              <a:t>sing</a:t>
            </a:r>
            <a:r>
              <a:rPr lang="tr-TR" dirty="0" smtClean="0">
                <a:solidFill>
                  <a:schemeClr val="bg1"/>
                </a:solidFill>
              </a:rPr>
              <a:t> a </a:t>
            </a:r>
            <a:r>
              <a:rPr lang="tr-TR" dirty="0" err="1" smtClean="0">
                <a:solidFill>
                  <a:schemeClr val="bg1"/>
                </a:solidFill>
              </a:rPr>
              <a:t>song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www.fadedyouthblog.com/wp-content/uploads/2007/11/rihanna-performs-world-music-awa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3240360" cy="4349229"/>
          </a:xfrm>
          <a:prstGeom prst="rect">
            <a:avLst/>
          </a:prstGeom>
          <a:noFill/>
        </p:spPr>
      </p:pic>
      <p:pic>
        <p:nvPicPr>
          <p:cNvPr id="3076" name="Picture 4" descr="http://www.fwmail.gen.tr/img/i/2009/12/sarki_soylemek_01_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9" y="1834814"/>
            <a:ext cx="3456384" cy="430843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I didnt use to speak English</a:t>
            </a:r>
            <a:b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Rihanna used to speak English </a:t>
            </a:r>
            <a:endParaRPr lang="tr-T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Rihanna</a:t>
            </a:r>
            <a:endParaRPr lang="tr-T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7 Metin Yer Tutucusu"/>
          <p:cNvSpPr>
            <a:spLocks noGrp="1"/>
          </p:cNvSpPr>
          <p:nvPr>
            <p:ph type="body" sz="quarter" idx="3"/>
          </p:nvPr>
        </p:nvSpPr>
        <p:spPr>
          <a:xfrm>
            <a:off x="5825091" y="1651607"/>
            <a:ext cx="2746648" cy="639762"/>
          </a:xfrm>
          <a:noFill/>
        </p:spPr>
        <p:txBody>
          <a:bodyPr>
            <a:noAutofit/>
          </a:bodyPr>
          <a:lstStyle/>
          <a:p>
            <a:r>
              <a:rPr lang="tr-TR" sz="3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</a:t>
            </a:r>
            <a:endParaRPr lang="tr-TR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http://i.ensonhaber.com/images/news/156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4320480" cy="3971131"/>
          </a:xfrm>
          <a:prstGeom prst="rect">
            <a:avLst/>
          </a:prstGeom>
          <a:noFill/>
        </p:spPr>
      </p:pic>
      <p:pic>
        <p:nvPicPr>
          <p:cNvPr id="2052" name="Picture 4" descr="http://www.britisheurolang.com/img/resim-artik-ingilizce-konusmak-istiyorum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852936"/>
            <a:ext cx="4049454" cy="3200375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chemeClr val="bg1"/>
                </a:solidFill>
              </a:rPr>
              <a:t>Rihanna used to have boyfriend</a:t>
            </a:r>
            <a:br>
              <a:rPr lang="tr-TR" dirty="0" smtClean="0">
                <a:solidFill>
                  <a:schemeClr val="bg1"/>
                </a:solidFill>
              </a:rPr>
            </a:br>
            <a:r>
              <a:rPr lang="tr-TR" dirty="0" smtClean="0">
                <a:solidFill>
                  <a:schemeClr val="bg1"/>
                </a:solidFill>
              </a:rPr>
              <a:t>I didnt use to have boyfriend  </a:t>
            </a:r>
            <a:endParaRPr lang="tr-TR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i.radikal.com.tr/644x385/2009/03/13/fft5_mf13649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162176"/>
            <a:ext cx="4211960" cy="4288542"/>
          </a:xfrm>
          <a:prstGeom prst="rect">
            <a:avLst/>
          </a:prstGeom>
          <a:noFill/>
        </p:spPr>
      </p:pic>
      <p:pic>
        <p:nvPicPr>
          <p:cNvPr id="1028" name="Picture 4" descr="http://img1.loadtr.com/b-184749-yanl%C4%B1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7" y="2204864"/>
            <a:ext cx="4401265" cy="429652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Rihanna used to dance</a:t>
            </a:r>
            <a:br>
              <a:rPr lang="tr-TR" dirty="0" smtClean="0">
                <a:solidFill>
                  <a:srgbClr val="FF0000"/>
                </a:solidFill>
              </a:rPr>
            </a:br>
            <a:r>
              <a:rPr lang="tr-TR" dirty="0" smtClean="0">
                <a:solidFill>
                  <a:srgbClr val="FF0000"/>
                </a:solidFill>
              </a:rPr>
              <a:t>I didnt use to dance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://www.bircok.com/wp-content/plugins/wp-o-matic/cache/2e68b_20110221083805_EPAPHOTO_EPAFOTO_0202_21022011083706582_R_ACE_20110220000000_02594271_3582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132856"/>
            <a:ext cx="3888432" cy="4166965"/>
          </a:xfrm>
          <a:prstGeom prst="rect">
            <a:avLst/>
          </a:prstGeom>
          <a:noFill/>
        </p:spPr>
      </p:pic>
      <p:pic>
        <p:nvPicPr>
          <p:cNvPr id="19460" name="Picture 4" descr="http://www.ekolayingilizce.com/bas_voc/verbs/danc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852936"/>
            <a:ext cx="3563888" cy="4005064"/>
          </a:xfrm>
          <a:prstGeom prst="rect">
            <a:avLst/>
          </a:prstGeom>
          <a:noFill/>
        </p:spPr>
      </p:pic>
      <p:pic>
        <p:nvPicPr>
          <p:cNvPr id="19462" name="Picture 6" descr="C:\Users\Ogrenci 11\AppData\Local\Microsoft\Windows\Temporary Internet Files\Content.IE5\3X96OQIJ\MM900283826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91872" y="4797152"/>
            <a:ext cx="1152128" cy="1714142"/>
          </a:xfrm>
          <a:prstGeom prst="rect">
            <a:avLst/>
          </a:prstGeom>
          <a:noFill/>
        </p:spPr>
      </p:pic>
      <p:pic>
        <p:nvPicPr>
          <p:cNvPr id="9" name="Picture 6" descr="C:\Users\Ogrenci 11\AppData\Local\Microsoft\Windows\Temporary Internet Files\Content.IE5\3X96OQIJ\MM900283826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653136"/>
            <a:ext cx="1152128" cy="171414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-612576" y="3717032"/>
            <a:ext cx="8229600" cy="1143000"/>
          </a:xfrm>
        </p:spPr>
        <p:txBody>
          <a:bodyPr>
            <a:normAutofit/>
          </a:bodyPr>
          <a:lstStyle/>
          <a:p>
            <a:r>
              <a:rPr lang="tr-TR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end</a:t>
            </a:r>
            <a:endParaRPr lang="tr-TR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914400" y="5157192"/>
            <a:ext cx="8229600" cy="125273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buNone/>
            </a:pPr>
            <a:r>
              <a:rPr lang="tr-TR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Thanks </a:t>
            </a:r>
            <a:r>
              <a:rPr lang="tr-TR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sym typeface="Wingdings" pitchFamily="2" charset="2"/>
              </a:rPr>
              <a:t></a:t>
            </a:r>
            <a:endParaRPr lang="tr-TR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45</Words>
  <Application>Microsoft Office PowerPoint</Application>
  <PresentationFormat>Ekran Gösterisi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Ofis Teması</vt:lpstr>
      <vt:lpstr>Used To  Me and Rihanna</vt:lpstr>
      <vt:lpstr>I used to have short hair. Rihanna  used to have long hair.</vt:lpstr>
      <vt:lpstr>I didnt use to sing a song. Rihanna used to sing a song</vt:lpstr>
      <vt:lpstr>I didnt use to speak English Rihanna used to speak English </vt:lpstr>
      <vt:lpstr>Rihanna used to have boyfriend I didnt use to have boyfriend  </vt:lpstr>
      <vt:lpstr>Rihanna used to dance I didnt use to dance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Ogrenci 11</dc:creator>
  <cp:lastModifiedBy>Ogrenci 11</cp:lastModifiedBy>
  <cp:revision>3</cp:revision>
  <dcterms:created xsi:type="dcterms:W3CDTF">2011-05-09T16:48:42Z</dcterms:created>
  <dcterms:modified xsi:type="dcterms:W3CDTF">2011-05-10T04:47:14Z</dcterms:modified>
</cp:coreProperties>
</file>