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5" r:id="rId3"/>
    <p:sldId id="257" r:id="rId4"/>
    <p:sldId id="268" r:id="rId5"/>
    <p:sldId id="258" r:id="rId6"/>
    <p:sldId id="267" r:id="rId7"/>
    <p:sldId id="266" r:id="rId8"/>
    <p:sldId id="259" r:id="rId9"/>
    <p:sldId id="277" r:id="rId10"/>
    <p:sldId id="278" r:id="rId11"/>
    <p:sldId id="280" r:id="rId12"/>
    <p:sldId id="281" r:id="rId13"/>
    <p:sldId id="282" r:id="rId14"/>
    <p:sldId id="284" r:id="rId15"/>
    <p:sldId id="293" r:id="rId16"/>
    <p:sldId id="291" r:id="rId17"/>
    <p:sldId id="292" r:id="rId18"/>
    <p:sldId id="294" r:id="rId19"/>
    <p:sldId id="265" r:id="rId20"/>
    <p:sldId id="269" r:id="rId21"/>
    <p:sldId id="270" r:id="rId22"/>
    <p:sldId id="261" r:id="rId23"/>
    <p:sldId id="271" r:id="rId24"/>
    <p:sldId id="272" r:id="rId25"/>
    <p:sldId id="262" r:id="rId26"/>
    <p:sldId id="273" r:id="rId27"/>
    <p:sldId id="274" r:id="rId28"/>
    <p:sldId id="275" r:id="rId29"/>
    <p:sldId id="285" r:id="rId30"/>
    <p:sldId id="286" r:id="rId31"/>
    <p:sldId id="287" r:id="rId32"/>
    <p:sldId id="288" r:id="rId33"/>
    <p:sldId id="289" r:id="rId34"/>
    <p:sldId id="264" r:id="rId3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FFCC"/>
    <a:srgbClr val="00CCFF"/>
    <a:srgbClr val="FF99CC"/>
    <a:srgbClr val="000066"/>
    <a:srgbClr val="00FF00"/>
    <a:srgbClr val="0066FF"/>
    <a:srgbClr val="FF9900"/>
    <a:srgbClr val="FF99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1" autoAdjust="0"/>
    <p:restoredTop sz="94660"/>
  </p:normalViewPr>
  <p:slideViewPr>
    <p:cSldViewPr>
      <p:cViewPr varScale="1">
        <p:scale>
          <a:sx n="62" d="100"/>
          <a:sy n="62" d="100"/>
        </p:scale>
        <p:origin x="-16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kizkenar Üçgen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 Üçgen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İkizkenar Üçgen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1" name="10 Düz Bağlayıcı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 Üçgen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3895DD6-CFB4-4ECD-A3AF-13CF21198347}" type="datetimeFigureOut">
              <a:rPr lang="tr-TR" smtClean="0"/>
              <a:pPr/>
              <a:t>25.04.2011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DAD771B-00DD-495F-8ACE-E3BB0DE46435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http://t3.gstatic.com/images?q=tbn:o8z_JgVr0BuImM:http://images.clipartof.com/thumbnails/11898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492895"/>
          </a:xfrm>
        </p:spPr>
        <p:txBody>
          <a:bodyPr>
            <a:normAutofit/>
          </a:bodyPr>
          <a:lstStyle/>
          <a:p>
            <a:r>
              <a:rPr lang="tr-TR" sz="7200" dirty="0" err="1">
                <a:solidFill>
                  <a:srgbClr val="FF0000"/>
                </a:solidFill>
              </a:rPr>
              <a:t>English</a:t>
            </a:r>
            <a:r>
              <a:rPr lang="tr-TR" sz="7200" dirty="0">
                <a:solidFill>
                  <a:srgbClr val="FF0000"/>
                </a:solidFill>
              </a:rPr>
              <a:t> </a:t>
            </a:r>
            <a:r>
              <a:rPr lang="tr-TR" sz="7200" dirty="0" err="1">
                <a:solidFill>
                  <a:srgbClr val="FF0000"/>
                </a:solidFill>
              </a:rPr>
              <a:t>slide</a:t>
            </a:r>
            <a:endParaRPr lang="tr-TR" sz="7200" dirty="0">
              <a:solidFill>
                <a:srgbClr val="FF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3816424"/>
          </a:xfrm>
        </p:spPr>
        <p:txBody>
          <a:bodyPr/>
          <a:lstStyle/>
          <a:p>
            <a:r>
              <a:rPr lang="tr-TR" dirty="0" smtClean="0">
                <a:solidFill>
                  <a:srgbClr val="BE0CA9"/>
                </a:solidFill>
              </a:rPr>
              <a:t>NAME:ZEYNEP</a:t>
            </a:r>
          </a:p>
          <a:p>
            <a:r>
              <a:rPr lang="tr-TR" dirty="0" smtClean="0">
                <a:solidFill>
                  <a:srgbClr val="BE0CA9"/>
                </a:solidFill>
              </a:rPr>
              <a:t>SURNAME:DEMİR</a:t>
            </a:r>
          </a:p>
          <a:p>
            <a:r>
              <a:rPr lang="tr-TR" dirty="0" smtClean="0">
                <a:solidFill>
                  <a:srgbClr val="BE0CA9"/>
                </a:solidFill>
              </a:rPr>
              <a:t>CLASS:7/D</a:t>
            </a:r>
          </a:p>
          <a:p>
            <a:r>
              <a:rPr lang="tr-TR" dirty="0" smtClean="0">
                <a:solidFill>
                  <a:srgbClr val="BE0CA9"/>
                </a:solidFill>
              </a:rPr>
              <a:t>NO:1944</a:t>
            </a:r>
          </a:p>
          <a:p>
            <a:r>
              <a:rPr lang="tr-TR" dirty="0" smtClean="0">
                <a:solidFill>
                  <a:srgbClr val="0000FF"/>
                </a:solidFill>
              </a:rPr>
              <a:t>TOPICS:DID / DIDN’T/ WAS /  WASN’T / WERE / WEREN’T</a:t>
            </a:r>
          </a:p>
          <a:p>
            <a:endParaRPr lang="tr-TR" dirty="0" smtClean="0">
              <a:solidFill>
                <a:srgbClr val="FF0000"/>
              </a:solidFill>
            </a:endParaRPr>
          </a:p>
          <a:p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4" name="3 Resim" descr="images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188640"/>
            <a:ext cx="6912768" cy="990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cut thruBlk="1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tr-TR" sz="4800" dirty="0" err="1" smtClean="0">
                <a:solidFill>
                  <a:srgbClr val="FF5050"/>
                </a:solidFill>
              </a:rPr>
              <a:t>Did</a:t>
            </a:r>
            <a:r>
              <a:rPr lang="tr-TR" sz="4800" dirty="0" smtClean="0">
                <a:solidFill>
                  <a:srgbClr val="FF5050"/>
                </a:solidFill>
              </a:rPr>
              <a:t> </a:t>
            </a:r>
            <a:r>
              <a:rPr lang="tr-TR" sz="4800" dirty="0" err="1" smtClean="0">
                <a:solidFill>
                  <a:srgbClr val="FF5050"/>
                </a:solidFill>
              </a:rPr>
              <a:t>you</a:t>
            </a:r>
            <a:r>
              <a:rPr lang="tr-TR" sz="4800" dirty="0" smtClean="0">
                <a:solidFill>
                  <a:srgbClr val="FF5050"/>
                </a:solidFill>
              </a:rPr>
              <a:t> </a:t>
            </a:r>
            <a:r>
              <a:rPr lang="tr-TR" sz="4800" dirty="0" err="1" smtClean="0">
                <a:solidFill>
                  <a:srgbClr val="FF5050"/>
                </a:solidFill>
              </a:rPr>
              <a:t>play</a:t>
            </a:r>
            <a:r>
              <a:rPr lang="tr-TR" sz="4800" dirty="0" smtClean="0">
                <a:solidFill>
                  <a:srgbClr val="FF5050"/>
                </a:solidFill>
              </a:rPr>
              <a:t> </a:t>
            </a:r>
            <a:r>
              <a:rPr lang="tr-TR" sz="4800" dirty="0" err="1" smtClean="0">
                <a:solidFill>
                  <a:srgbClr val="FF5050"/>
                </a:solidFill>
              </a:rPr>
              <a:t>basketball</a:t>
            </a:r>
            <a:r>
              <a:rPr lang="tr-TR" sz="4800" dirty="0" smtClean="0">
                <a:solidFill>
                  <a:srgbClr val="FF5050"/>
                </a:solidFill>
              </a:rPr>
              <a:t> </a:t>
            </a:r>
            <a:r>
              <a:rPr lang="tr-TR" sz="4800" dirty="0" err="1" smtClean="0">
                <a:solidFill>
                  <a:srgbClr val="FF5050"/>
                </a:solidFill>
              </a:rPr>
              <a:t>last</a:t>
            </a:r>
            <a:r>
              <a:rPr lang="tr-TR" sz="4800" dirty="0" smtClean="0">
                <a:solidFill>
                  <a:srgbClr val="FF5050"/>
                </a:solidFill>
              </a:rPr>
              <a:t>  </a:t>
            </a:r>
            <a:r>
              <a:rPr lang="tr-TR" sz="4800" dirty="0" err="1" smtClean="0">
                <a:solidFill>
                  <a:srgbClr val="FF5050"/>
                </a:solidFill>
              </a:rPr>
              <a:t>week</a:t>
            </a:r>
            <a:r>
              <a:rPr lang="tr-TR" sz="4800" dirty="0" smtClean="0">
                <a:solidFill>
                  <a:srgbClr val="FF5050"/>
                </a:solidFill>
              </a:rPr>
              <a:t>?</a:t>
            </a:r>
          </a:p>
          <a:p>
            <a:r>
              <a:rPr lang="tr-TR" sz="4800" dirty="0" smtClean="0"/>
              <a:t>I </a:t>
            </a:r>
            <a:r>
              <a:rPr lang="tr-TR" sz="4800" dirty="0" err="1" smtClean="0"/>
              <a:t>played</a:t>
            </a:r>
            <a:r>
              <a:rPr lang="tr-TR" sz="4800" dirty="0" smtClean="0"/>
              <a:t> </a:t>
            </a:r>
            <a:r>
              <a:rPr lang="tr-TR" sz="4800" dirty="0" err="1" smtClean="0"/>
              <a:t>basketball</a:t>
            </a:r>
            <a:r>
              <a:rPr lang="tr-TR" sz="4800" dirty="0" smtClean="0"/>
              <a:t> </a:t>
            </a:r>
            <a:r>
              <a:rPr lang="tr-TR" sz="4800" dirty="0" err="1" smtClean="0"/>
              <a:t>last</a:t>
            </a:r>
            <a:r>
              <a:rPr lang="tr-TR" sz="4800" dirty="0" smtClean="0"/>
              <a:t> </a:t>
            </a:r>
            <a:r>
              <a:rPr lang="tr-TR" sz="4800" dirty="0" err="1" smtClean="0"/>
              <a:t>week</a:t>
            </a:r>
            <a:r>
              <a:rPr lang="tr-TR" sz="4800" dirty="0" smtClean="0"/>
              <a:t>. </a:t>
            </a:r>
          </a:p>
          <a:p>
            <a:r>
              <a:rPr lang="tr-TR" sz="4800" dirty="0" smtClean="0"/>
              <a:t>I </a:t>
            </a:r>
            <a:r>
              <a:rPr lang="tr-TR" sz="4800" dirty="0" err="1" smtClean="0"/>
              <a:t>didn’t</a:t>
            </a:r>
            <a:r>
              <a:rPr lang="tr-TR" sz="4800" dirty="0" smtClean="0"/>
              <a:t> </a:t>
            </a:r>
            <a:r>
              <a:rPr lang="tr-TR" sz="4800" dirty="0" err="1" smtClean="0"/>
              <a:t>play</a:t>
            </a:r>
            <a:r>
              <a:rPr lang="tr-TR" sz="4800" dirty="0" smtClean="0"/>
              <a:t> </a:t>
            </a:r>
            <a:r>
              <a:rPr lang="tr-TR" sz="4800" dirty="0" err="1" smtClean="0"/>
              <a:t>basketball</a:t>
            </a:r>
            <a:r>
              <a:rPr lang="tr-TR" sz="4800" dirty="0" smtClean="0"/>
              <a:t> </a:t>
            </a:r>
            <a:r>
              <a:rPr lang="tr-TR" sz="4800" dirty="0" err="1" smtClean="0"/>
              <a:t>last</a:t>
            </a:r>
            <a:r>
              <a:rPr lang="tr-TR" sz="4800" dirty="0" smtClean="0"/>
              <a:t> </a:t>
            </a:r>
            <a:r>
              <a:rPr lang="tr-TR" sz="4800" dirty="0" err="1" smtClean="0"/>
              <a:t>week</a:t>
            </a:r>
            <a:r>
              <a:rPr lang="tr-TR" sz="4800" dirty="0" smtClean="0"/>
              <a:t>.</a:t>
            </a:r>
            <a:endParaRPr lang="tr-TR" sz="4800" dirty="0"/>
          </a:p>
        </p:txBody>
      </p:sp>
      <p:pic>
        <p:nvPicPr>
          <p:cNvPr id="22530" name="Picture 2" descr="http://t2.gstatic.com/images?q=tbn:ANd9GcTbwS0BhXDKpaJXble2gjQ-RZ2hXeeiT__Z0inh4I8ForECPFnM7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0"/>
            <a:ext cx="3131840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tr-TR" sz="4800" b="1" dirty="0" err="1" smtClean="0">
                <a:solidFill>
                  <a:srgbClr val="000066"/>
                </a:solidFill>
              </a:rPr>
              <a:t>Dıd</a:t>
            </a:r>
            <a:r>
              <a:rPr lang="tr-TR" sz="4800" b="1" dirty="0" smtClean="0">
                <a:solidFill>
                  <a:srgbClr val="000066"/>
                </a:solidFill>
              </a:rPr>
              <a:t> </a:t>
            </a:r>
            <a:r>
              <a:rPr lang="tr-TR" sz="4800" dirty="0" err="1" smtClean="0">
                <a:solidFill>
                  <a:srgbClr val="000066"/>
                </a:solidFill>
              </a:rPr>
              <a:t>you</a:t>
            </a:r>
            <a:r>
              <a:rPr lang="tr-TR" sz="4800" dirty="0" smtClean="0">
                <a:solidFill>
                  <a:srgbClr val="000066"/>
                </a:solidFill>
              </a:rPr>
              <a:t> </a:t>
            </a:r>
            <a:r>
              <a:rPr lang="tr-TR" sz="4800" dirty="0" err="1" smtClean="0">
                <a:solidFill>
                  <a:srgbClr val="000066"/>
                </a:solidFill>
              </a:rPr>
              <a:t>play</a:t>
            </a:r>
            <a:r>
              <a:rPr lang="tr-TR" sz="4800" dirty="0" smtClean="0">
                <a:solidFill>
                  <a:srgbClr val="000066"/>
                </a:solidFill>
              </a:rPr>
              <a:t> </a:t>
            </a:r>
            <a:r>
              <a:rPr lang="tr-TR" sz="4800" dirty="0" err="1" smtClean="0">
                <a:solidFill>
                  <a:srgbClr val="000066"/>
                </a:solidFill>
              </a:rPr>
              <a:t>football</a:t>
            </a:r>
            <a:r>
              <a:rPr lang="tr-TR" sz="4800" dirty="0" smtClean="0">
                <a:solidFill>
                  <a:srgbClr val="000066"/>
                </a:solidFill>
              </a:rPr>
              <a:t>?</a:t>
            </a:r>
          </a:p>
          <a:p>
            <a:r>
              <a:rPr lang="tr-TR" sz="4800" dirty="0" smtClean="0"/>
              <a:t>I </a:t>
            </a:r>
            <a:r>
              <a:rPr lang="tr-TR" sz="4800" dirty="0" err="1" smtClean="0"/>
              <a:t>played</a:t>
            </a:r>
            <a:r>
              <a:rPr lang="tr-TR" sz="4800" dirty="0" smtClean="0"/>
              <a:t> </a:t>
            </a:r>
            <a:r>
              <a:rPr lang="tr-TR" sz="4800" dirty="0" err="1" smtClean="0"/>
              <a:t>football</a:t>
            </a:r>
            <a:r>
              <a:rPr lang="tr-TR" sz="4800" dirty="0" smtClean="0"/>
              <a:t>.</a:t>
            </a:r>
          </a:p>
          <a:p>
            <a:r>
              <a:rPr lang="tr-TR" sz="4800" dirty="0" smtClean="0"/>
              <a:t>I </a:t>
            </a:r>
            <a:r>
              <a:rPr lang="tr-TR" sz="4800" dirty="0" err="1" smtClean="0"/>
              <a:t>didn’t</a:t>
            </a:r>
            <a:r>
              <a:rPr lang="tr-TR" sz="4800" dirty="0" smtClean="0"/>
              <a:t> </a:t>
            </a:r>
            <a:r>
              <a:rPr lang="tr-TR" sz="4800" dirty="0" err="1" smtClean="0"/>
              <a:t>play</a:t>
            </a:r>
            <a:r>
              <a:rPr lang="tr-TR" sz="4800" dirty="0" smtClean="0"/>
              <a:t> </a:t>
            </a:r>
            <a:r>
              <a:rPr lang="tr-TR" sz="4800" dirty="0" err="1" smtClean="0"/>
              <a:t>football</a:t>
            </a:r>
            <a:r>
              <a:rPr lang="tr-TR" sz="4800" dirty="0" smtClean="0"/>
              <a:t>. </a:t>
            </a:r>
          </a:p>
          <a:p>
            <a:endParaRPr lang="tr-TR" dirty="0"/>
          </a:p>
        </p:txBody>
      </p:sp>
      <p:pic>
        <p:nvPicPr>
          <p:cNvPr id="21506" name="Picture 2" descr="http://img03.blogcu.com/v2/images/editor/o/z/l/ozlem-celikkaya/303309481590986_12601271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149080"/>
            <a:ext cx="2381250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tr-TR" sz="4800" dirty="0" err="1" smtClean="0">
                <a:solidFill>
                  <a:srgbClr val="FF99CC"/>
                </a:solidFill>
              </a:rPr>
              <a:t>Did</a:t>
            </a:r>
            <a:r>
              <a:rPr lang="tr-TR" sz="4800" dirty="0" smtClean="0">
                <a:solidFill>
                  <a:srgbClr val="FF99CC"/>
                </a:solidFill>
              </a:rPr>
              <a:t> </a:t>
            </a:r>
            <a:r>
              <a:rPr lang="tr-TR" sz="4800" dirty="0" err="1" smtClean="0">
                <a:solidFill>
                  <a:srgbClr val="FF99CC"/>
                </a:solidFill>
              </a:rPr>
              <a:t>you</a:t>
            </a:r>
            <a:r>
              <a:rPr lang="tr-TR" sz="4800" dirty="0" smtClean="0">
                <a:solidFill>
                  <a:srgbClr val="FF99CC"/>
                </a:solidFill>
              </a:rPr>
              <a:t> listen </a:t>
            </a:r>
            <a:r>
              <a:rPr lang="tr-TR" sz="4800" dirty="0" err="1" smtClean="0">
                <a:solidFill>
                  <a:srgbClr val="FF99CC"/>
                </a:solidFill>
              </a:rPr>
              <a:t>to</a:t>
            </a:r>
            <a:r>
              <a:rPr lang="tr-TR" sz="4800" dirty="0" smtClean="0">
                <a:solidFill>
                  <a:srgbClr val="FF99CC"/>
                </a:solidFill>
              </a:rPr>
              <a:t> </a:t>
            </a:r>
            <a:r>
              <a:rPr lang="tr-TR" sz="4800" dirty="0" err="1" smtClean="0">
                <a:solidFill>
                  <a:srgbClr val="FF99CC"/>
                </a:solidFill>
              </a:rPr>
              <a:t>news</a:t>
            </a:r>
            <a:r>
              <a:rPr lang="tr-TR" sz="4800" dirty="0" smtClean="0">
                <a:solidFill>
                  <a:srgbClr val="FF99CC"/>
                </a:solidFill>
              </a:rPr>
              <a:t> </a:t>
            </a:r>
            <a:r>
              <a:rPr lang="tr-TR" sz="4800" dirty="0" err="1" smtClean="0">
                <a:solidFill>
                  <a:srgbClr val="FF99CC"/>
                </a:solidFill>
              </a:rPr>
              <a:t>last</a:t>
            </a:r>
            <a:r>
              <a:rPr lang="tr-TR" sz="4800" dirty="0" smtClean="0">
                <a:solidFill>
                  <a:srgbClr val="FF99CC"/>
                </a:solidFill>
              </a:rPr>
              <a:t> </a:t>
            </a:r>
            <a:r>
              <a:rPr lang="tr-TR" sz="4800" dirty="0" err="1" smtClean="0">
                <a:solidFill>
                  <a:srgbClr val="FF99CC"/>
                </a:solidFill>
              </a:rPr>
              <a:t>night</a:t>
            </a:r>
            <a:r>
              <a:rPr lang="tr-TR" sz="4800" dirty="0" smtClean="0">
                <a:solidFill>
                  <a:srgbClr val="FF99CC"/>
                </a:solidFill>
              </a:rPr>
              <a:t>?</a:t>
            </a:r>
          </a:p>
          <a:p>
            <a:r>
              <a:rPr lang="tr-TR" sz="4800" dirty="0" smtClean="0"/>
              <a:t>I </a:t>
            </a:r>
            <a:r>
              <a:rPr lang="tr-TR" sz="4800" dirty="0" err="1" smtClean="0"/>
              <a:t>listened</a:t>
            </a:r>
            <a:r>
              <a:rPr lang="tr-TR" sz="4800" dirty="0" smtClean="0"/>
              <a:t> </a:t>
            </a:r>
            <a:r>
              <a:rPr lang="tr-TR" sz="4800" dirty="0" err="1" smtClean="0"/>
              <a:t>to</a:t>
            </a:r>
            <a:r>
              <a:rPr lang="tr-TR" sz="4800" dirty="0" smtClean="0"/>
              <a:t> </a:t>
            </a:r>
            <a:r>
              <a:rPr lang="tr-TR" sz="4800" dirty="0" err="1" smtClean="0"/>
              <a:t>news</a:t>
            </a:r>
            <a:r>
              <a:rPr lang="tr-TR" sz="4800" dirty="0" smtClean="0"/>
              <a:t> </a:t>
            </a:r>
            <a:r>
              <a:rPr lang="tr-TR" sz="4800" dirty="0" err="1" smtClean="0"/>
              <a:t>last</a:t>
            </a:r>
            <a:r>
              <a:rPr lang="tr-TR" sz="4800" dirty="0" smtClean="0"/>
              <a:t> </a:t>
            </a:r>
            <a:r>
              <a:rPr lang="tr-TR" sz="4800" dirty="0" err="1" smtClean="0"/>
              <a:t>night</a:t>
            </a:r>
            <a:r>
              <a:rPr lang="tr-TR" sz="4800" dirty="0" smtClean="0"/>
              <a:t>.</a:t>
            </a:r>
          </a:p>
          <a:p>
            <a:r>
              <a:rPr lang="tr-TR" sz="4800" dirty="0" smtClean="0"/>
              <a:t>I </a:t>
            </a:r>
            <a:r>
              <a:rPr lang="tr-TR" sz="4800" dirty="0" err="1" smtClean="0"/>
              <a:t>didn’t</a:t>
            </a:r>
            <a:r>
              <a:rPr lang="tr-TR" sz="4800" dirty="0" smtClean="0"/>
              <a:t> listen </a:t>
            </a:r>
            <a:r>
              <a:rPr lang="tr-TR" sz="4800" dirty="0" err="1" smtClean="0"/>
              <a:t>to</a:t>
            </a:r>
            <a:r>
              <a:rPr lang="tr-TR" sz="4800" dirty="0" smtClean="0"/>
              <a:t> </a:t>
            </a:r>
            <a:r>
              <a:rPr lang="tr-TR" sz="4800" dirty="0" err="1" smtClean="0"/>
              <a:t>news</a:t>
            </a:r>
            <a:r>
              <a:rPr lang="tr-TR" sz="4800" dirty="0" smtClean="0"/>
              <a:t> </a:t>
            </a:r>
            <a:r>
              <a:rPr lang="tr-TR" sz="4800" dirty="0" err="1" smtClean="0"/>
              <a:t>last</a:t>
            </a:r>
            <a:r>
              <a:rPr lang="tr-TR" sz="4800" dirty="0" smtClean="0"/>
              <a:t> </a:t>
            </a:r>
            <a:r>
              <a:rPr lang="tr-TR" sz="4800" dirty="0" err="1" smtClean="0"/>
              <a:t>night</a:t>
            </a:r>
            <a:r>
              <a:rPr lang="tr-TR" sz="4800" dirty="0" smtClean="0"/>
              <a:t>.</a:t>
            </a:r>
            <a:endParaRPr lang="tr-TR" sz="4800" dirty="0"/>
          </a:p>
        </p:txBody>
      </p:sp>
      <p:pic>
        <p:nvPicPr>
          <p:cNvPr id="20482" name="Picture 2" descr="http://t0.gstatic.com/images?q=tbn:ANd9GcSbjfkJilj2S3Sex5Dye5mG2hwIqp65gd8vSxBOMaR_BjmBBroV4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1" y="4149081"/>
            <a:ext cx="3131840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tr-TR" sz="4800" dirty="0" err="1" smtClean="0">
                <a:solidFill>
                  <a:srgbClr val="FF0000"/>
                </a:solidFill>
              </a:rPr>
              <a:t>Did</a:t>
            </a:r>
            <a:r>
              <a:rPr lang="tr-TR" sz="4800" dirty="0" smtClean="0">
                <a:solidFill>
                  <a:srgbClr val="FF0000"/>
                </a:solidFill>
              </a:rPr>
              <a:t> </a:t>
            </a:r>
            <a:r>
              <a:rPr lang="tr-TR" sz="4800" dirty="0" err="1" smtClean="0">
                <a:solidFill>
                  <a:srgbClr val="FF0000"/>
                </a:solidFill>
              </a:rPr>
              <a:t>you</a:t>
            </a:r>
            <a:r>
              <a:rPr lang="tr-TR" sz="4800" dirty="0" smtClean="0">
                <a:solidFill>
                  <a:srgbClr val="FF0000"/>
                </a:solidFill>
              </a:rPr>
              <a:t> </a:t>
            </a:r>
            <a:r>
              <a:rPr lang="tr-TR" sz="4800" dirty="0" err="1" smtClean="0">
                <a:solidFill>
                  <a:srgbClr val="FF0000"/>
                </a:solidFill>
              </a:rPr>
              <a:t>live</a:t>
            </a:r>
            <a:r>
              <a:rPr lang="tr-TR" sz="4800" dirty="0" smtClean="0">
                <a:solidFill>
                  <a:srgbClr val="FF0000"/>
                </a:solidFill>
              </a:rPr>
              <a:t> </a:t>
            </a:r>
            <a:r>
              <a:rPr lang="en-US" sz="4800" dirty="0" smtClean="0">
                <a:solidFill>
                  <a:srgbClr val="FF0000"/>
                </a:solidFill>
              </a:rPr>
              <a:t>in Turkey for two years</a:t>
            </a:r>
            <a:r>
              <a:rPr lang="tr-TR" sz="4800" dirty="0" smtClean="0">
                <a:solidFill>
                  <a:srgbClr val="FF0000"/>
                </a:solidFill>
              </a:rPr>
              <a:t>?      </a:t>
            </a:r>
          </a:p>
          <a:p>
            <a:r>
              <a:rPr lang="tr-TR" sz="4800" dirty="0" smtClean="0">
                <a:solidFill>
                  <a:srgbClr val="FF0000"/>
                </a:solidFill>
              </a:rPr>
              <a:t>  </a:t>
            </a:r>
            <a:r>
              <a:rPr lang="en-US" sz="4800" dirty="0" smtClean="0"/>
              <a:t>I </a:t>
            </a:r>
            <a:r>
              <a:rPr lang="en-US" sz="4800" u="sng" dirty="0" smtClean="0"/>
              <a:t>lived</a:t>
            </a:r>
            <a:r>
              <a:rPr lang="en-US" sz="4800" dirty="0" smtClean="0"/>
              <a:t> in Turkey for two years</a:t>
            </a:r>
            <a:r>
              <a:rPr lang="tr-TR" sz="4800" dirty="0" smtClean="0"/>
              <a:t>.</a:t>
            </a:r>
          </a:p>
          <a:p>
            <a:r>
              <a:rPr lang="tr-TR" sz="4800" dirty="0" smtClean="0"/>
              <a:t>I </a:t>
            </a:r>
            <a:r>
              <a:rPr lang="tr-TR" sz="4800" dirty="0" err="1" smtClean="0"/>
              <a:t>didn’t</a:t>
            </a:r>
            <a:r>
              <a:rPr lang="tr-TR" sz="4800" dirty="0" smtClean="0"/>
              <a:t> </a:t>
            </a:r>
            <a:r>
              <a:rPr lang="tr-TR" sz="4800" dirty="0" err="1" smtClean="0"/>
              <a:t>live</a:t>
            </a:r>
            <a:r>
              <a:rPr lang="tr-TR" sz="4800" dirty="0" smtClean="0"/>
              <a:t> </a:t>
            </a:r>
            <a:r>
              <a:rPr lang="en-US" sz="4800" dirty="0" smtClean="0"/>
              <a:t>in Turkey for two years</a:t>
            </a:r>
            <a:r>
              <a:rPr lang="tr-TR" sz="4800" dirty="0" smtClean="0"/>
              <a:t>. 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pic>
        <p:nvPicPr>
          <p:cNvPr id="4" name="3 Resim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1" y="4149081"/>
            <a:ext cx="3131840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tr-TR" sz="4800" dirty="0" err="1" smtClean="0">
                <a:solidFill>
                  <a:srgbClr val="00CCFF"/>
                </a:solidFill>
              </a:rPr>
              <a:t>Did</a:t>
            </a:r>
            <a:r>
              <a:rPr lang="tr-TR" sz="4800" dirty="0" smtClean="0">
                <a:solidFill>
                  <a:srgbClr val="00CCFF"/>
                </a:solidFill>
              </a:rPr>
              <a:t> </a:t>
            </a:r>
            <a:r>
              <a:rPr lang="tr-TR" sz="4800" dirty="0" err="1" smtClean="0">
                <a:solidFill>
                  <a:srgbClr val="00CCFF"/>
                </a:solidFill>
              </a:rPr>
              <a:t>we</a:t>
            </a:r>
            <a:r>
              <a:rPr lang="tr-TR" sz="4800" dirty="0" smtClean="0">
                <a:solidFill>
                  <a:srgbClr val="00CCFF"/>
                </a:solidFill>
              </a:rPr>
              <a:t> talk on </a:t>
            </a:r>
            <a:r>
              <a:rPr lang="en-US" sz="4800" dirty="0" smtClean="0">
                <a:solidFill>
                  <a:srgbClr val="00CCFF"/>
                </a:solidFill>
              </a:rPr>
              <a:t>the phone for thirty minutes.</a:t>
            </a:r>
            <a:endParaRPr lang="tr-TR" sz="4800" dirty="0" smtClean="0">
              <a:solidFill>
                <a:srgbClr val="00CCFF"/>
              </a:solidFill>
            </a:endParaRPr>
          </a:p>
          <a:p>
            <a:r>
              <a:rPr lang="en-US" sz="4800" dirty="0" smtClean="0"/>
              <a:t>We </a:t>
            </a:r>
            <a:r>
              <a:rPr lang="en-US" sz="4800" u="sng" dirty="0" smtClean="0"/>
              <a:t>talked</a:t>
            </a:r>
            <a:r>
              <a:rPr lang="en-US" sz="4800" dirty="0" smtClean="0"/>
              <a:t> on the phone for thirty minutes.</a:t>
            </a:r>
            <a:endParaRPr lang="tr-TR" sz="4800" dirty="0" smtClean="0"/>
          </a:p>
          <a:p>
            <a:r>
              <a:rPr lang="tr-TR" sz="4800" dirty="0" err="1" smtClean="0"/>
              <a:t>We</a:t>
            </a:r>
            <a:r>
              <a:rPr lang="tr-TR" sz="4800" dirty="0" smtClean="0"/>
              <a:t> </a:t>
            </a:r>
            <a:r>
              <a:rPr lang="tr-TR" sz="4800" dirty="0" err="1" smtClean="0"/>
              <a:t>didn’t</a:t>
            </a:r>
            <a:r>
              <a:rPr lang="tr-TR" sz="4800" dirty="0" smtClean="0">
                <a:solidFill>
                  <a:srgbClr val="00CCFF"/>
                </a:solidFill>
              </a:rPr>
              <a:t> </a:t>
            </a:r>
            <a:r>
              <a:rPr lang="tr-TR" sz="4800" dirty="0" smtClean="0"/>
              <a:t>talk on </a:t>
            </a:r>
            <a:r>
              <a:rPr lang="en-US" sz="4800" dirty="0" smtClean="0"/>
              <a:t>the phone for thirty minutes.</a:t>
            </a:r>
            <a:endParaRPr lang="tr-TR" sz="4800" dirty="0"/>
          </a:p>
        </p:txBody>
      </p:sp>
      <p:pic>
        <p:nvPicPr>
          <p:cNvPr id="4" name="3 Resim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1" y="4149080"/>
            <a:ext cx="3131840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tr-TR" sz="4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Did</a:t>
            </a:r>
            <a:r>
              <a:rPr lang="tr-TR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she</a:t>
            </a:r>
            <a:r>
              <a:rPr lang="tr-TR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cook</a:t>
            </a:r>
            <a:r>
              <a:rPr lang="tr-TR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chicken</a:t>
            </a:r>
            <a:r>
              <a:rPr lang="tr-TR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? </a:t>
            </a:r>
          </a:p>
          <a:p>
            <a:r>
              <a:rPr lang="tr-TR" sz="4800" dirty="0" err="1" smtClean="0"/>
              <a:t>She</a:t>
            </a:r>
            <a:r>
              <a:rPr lang="tr-TR" sz="4800" dirty="0" smtClean="0"/>
              <a:t> </a:t>
            </a:r>
            <a:r>
              <a:rPr lang="tr-TR" sz="4800" dirty="0" err="1" smtClean="0"/>
              <a:t>cooked</a:t>
            </a:r>
            <a:r>
              <a:rPr lang="tr-TR" sz="4800" dirty="0" smtClean="0"/>
              <a:t> </a:t>
            </a:r>
            <a:r>
              <a:rPr lang="tr-TR" sz="4800" dirty="0" err="1" smtClean="0"/>
              <a:t>cicken</a:t>
            </a:r>
            <a:r>
              <a:rPr lang="tr-TR" sz="4800" dirty="0" smtClean="0"/>
              <a:t>.</a:t>
            </a:r>
          </a:p>
          <a:p>
            <a:r>
              <a:rPr lang="tr-TR" sz="4800" dirty="0" err="1" smtClean="0"/>
              <a:t>She</a:t>
            </a:r>
            <a:r>
              <a:rPr lang="tr-TR" sz="4800" dirty="0" smtClean="0"/>
              <a:t> </a:t>
            </a:r>
            <a:r>
              <a:rPr lang="tr-TR" sz="4800" dirty="0" err="1" smtClean="0"/>
              <a:t>didn’t</a:t>
            </a:r>
            <a:r>
              <a:rPr lang="tr-TR" sz="4800" dirty="0" smtClean="0"/>
              <a:t> </a:t>
            </a:r>
            <a:r>
              <a:rPr lang="tr-TR" sz="4800" dirty="0" err="1" smtClean="0"/>
              <a:t>cook</a:t>
            </a:r>
            <a:r>
              <a:rPr lang="tr-TR" sz="4800" dirty="0" smtClean="0"/>
              <a:t> </a:t>
            </a:r>
            <a:r>
              <a:rPr lang="tr-TR" sz="4800" dirty="0" err="1" smtClean="0"/>
              <a:t>chicken</a:t>
            </a:r>
            <a:r>
              <a:rPr lang="tr-TR" sz="4800" dirty="0" smtClean="0"/>
              <a:t>.</a:t>
            </a:r>
            <a:endParaRPr lang="tr-TR" sz="4800" dirty="0"/>
          </a:p>
        </p:txBody>
      </p:sp>
      <p:pic>
        <p:nvPicPr>
          <p:cNvPr id="4" name="3 Resim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149081"/>
            <a:ext cx="3131840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tr-TR" sz="4800" b="1" dirty="0" err="1" smtClean="0">
                <a:solidFill>
                  <a:srgbClr val="00FFCC"/>
                </a:solidFill>
              </a:rPr>
              <a:t>Did</a:t>
            </a:r>
            <a:r>
              <a:rPr lang="tr-TR" sz="4800" b="1" dirty="0" smtClean="0">
                <a:solidFill>
                  <a:srgbClr val="00FFCC"/>
                </a:solidFill>
              </a:rPr>
              <a:t> </a:t>
            </a:r>
            <a:r>
              <a:rPr lang="tr-TR" sz="4800" b="1" dirty="0" err="1" smtClean="0">
                <a:solidFill>
                  <a:srgbClr val="00FFCC"/>
                </a:solidFill>
              </a:rPr>
              <a:t>she</a:t>
            </a:r>
            <a:r>
              <a:rPr lang="tr-TR" sz="4800" b="1" dirty="0" smtClean="0">
                <a:solidFill>
                  <a:srgbClr val="00FFCC"/>
                </a:solidFill>
              </a:rPr>
              <a:t> </a:t>
            </a:r>
            <a:r>
              <a:rPr lang="tr-TR" sz="4800" b="1" dirty="0" err="1" smtClean="0">
                <a:solidFill>
                  <a:srgbClr val="00FFCC"/>
                </a:solidFill>
              </a:rPr>
              <a:t>write</a:t>
            </a:r>
            <a:r>
              <a:rPr lang="tr-TR" sz="4800" b="1" dirty="0" smtClean="0">
                <a:solidFill>
                  <a:srgbClr val="00FFCC"/>
                </a:solidFill>
              </a:rPr>
              <a:t> </a:t>
            </a:r>
            <a:r>
              <a:rPr lang="en-US" sz="4800" dirty="0" smtClean="0">
                <a:solidFill>
                  <a:srgbClr val="00FFCC"/>
                </a:solidFill>
              </a:rPr>
              <a:t>a letter to her aunt</a:t>
            </a:r>
            <a:r>
              <a:rPr lang="tr-TR" sz="4800" dirty="0" smtClean="0">
                <a:solidFill>
                  <a:srgbClr val="00FFCC"/>
                </a:solidFill>
              </a:rPr>
              <a:t>?                      </a:t>
            </a:r>
            <a:r>
              <a:rPr lang="en-US" sz="4800" b="1" dirty="0" smtClean="0"/>
              <a:t>She wrote</a:t>
            </a:r>
            <a:r>
              <a:rPr lang="en-US" sz="4800" dirty="0" smtClean="0"/>
              <a:t> a letter to her aunt.</a:t>
            </a:r>
            <a:endParaRPr lang="tr-TR" sz="4800" dirty="0" smtClean="0"/>
          </a:p>
          <a:p>
            <a:r>
              <a:rPr lang="tr-TR" sz="4800" dirty="0" err="1" smtClean="0"/>
              <a:t>She</a:t>
            </a:r>
            <a:r>
              <a:rPr lang="tr-TR" sz="4800" dirty="0" smtClean="0"/>
              <a:t> </a:t>
            </a:r>
            <a:r>
              <a:rPr lang="tr-TR" sz="4800" dirty="0" err="1" smtClean="0"/>
              <a:t>didn’t</a:t>
            </a:r>
            <a:r>
              <a:rPr lang="tr-TR" sz="4800" b="1" dirty="0" smtClean="0"/>
              <a:t> </a:t>
            </a:r>
            <a:r>
              <a:rPr lang="tr-TR" sz="4800" b="1" dirty="0" err="1" smtClean="0"/>
              <a:t>write</a:t>
            </a:r>
            <a:r>
              <a:rPr lang="tr-TR" sz="4800" b="1" dirty="0" smtClean="0"/>
              <a:t> </a:t>
            </a:r>
            <a:r>
              <a:rPr lang="en-US" sz="4800" dirty="0" smtClean="0"/>
              <a:t>a letter to her aunt</a:t>
            </a:r>
            <a:r>
              <a:rPr lang="tr-TR" sz="4800" dirty="0" smtClean="0"/>
              <a:t>? </a:t>
            </a:r>
            <a:endParaRPr lang="tr-TR" sz="4800" dirty="0"/>
          </a:p>
        </p:txBody>
      </p:sp>
      <p:pic>
        <p:nvPicPr>
          <p:cNvPr id="4" name="3 Resim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1" y="4149080"/>
            <a:ext cx="3131840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tr-TR" sz="4800" dirty="0" err="1" smtClean="0">
                <a:solidFill>
                  <a:srgbClr val="CC6600"/>
                </a:solidFill>
              </a:rPr>
              <a:t>Did</a:t>
            </a:r>
            <a:r>
              <a:rPr lang="tr-TR" sz="4800" dirty="0" smtClean="0">
                <a:solidFill>
                  <a:srgbClr val="CC6600"/>
                </a:solidFill>
              </a:rPr>
              <a:t> </a:t>
            </a:r>
            <a:r>
              <a:rPr lang="tr-TR" sz="4800" dirty="0" err="1" smtClean="0">
                <a:solidFill>
                  <a:srgbClr val="CC6600"/>
                </a:solidFill>
              </a:rPr>
              <a:t>they</a:t>
            </a:r>
            <a:r>
              <a:rPr lang="tr-TR" sz="4800" dirty="0" smtClean="0">
                <a:solidFill>
                  <a:srgbClr val="CC6600"/>
                </a:solidFill>
              </a:rPr>
              <a:t> </a:t>
            </a:r>
            <a:r>
              <a:rPr lang="tr-TR" sz="4800" dirty="0" err="1" smtClean="0">
                <a:solidFill>
                  <a:srgbClr val="CC6600"/>
                </a:solidFill>
              </a:rPr>
              <a:t>watch</a:t>
            </a:r>
            <a:r>
              <a:rPr lang="tr-TR" sz="4800" dirty="0" smtClean="0">
                <a:solidFill>
                  <a:srgbClr val="CC6600"/>
                </a:solidFill>
              </a:rPr>
              <a:t> TV?</a:t>
            </a:r>
          </a:p>
          <a:p>
            <a:r>
              <a:rPr lang="tr-TR" sz="4800" dirty="0" err="1" smtClean="0"/>
              <a:t>They</a:t>
            </a:r>
            <a:r>
              <a:rPr lang="tr-TR" sz="4800" dirty="0" smtClean="0"/>
              <a:t> </a:t>
            </a:r>
            <a:r>
              <a:rPr lang="tr-TR" sz="4800" dirty="0" err="1" smtClean="0"/>
              <a:t>watched</a:t>
            </a:r>
            <a:r>
              <a:rPr lang="tr-TR" sz="4800" dirty="0" smtClean="0"/>
              <a:t> TV</a:t>
            </a:r>
          </a:p>
          <a:p>
            <a:r>
              <a:rPr lang="tr-TR" sz="4800" dirty="0" err="1" smtClean="0"/>
              <a:t>Thet</a:t>
            </a:r>
            <a:r>
              <a:rPr lang="tr-TR" sz="4800" dirty="0" smtClean="0"/>
              <a:t> </a:t>
            </a:r>
            <a:r>
              <a:rPr lang="tr-TR" sz="4800" dirty="0" err="1" smtClean="0"/>
              <a:t>didn’t</a:t>
            </a:r>
            <a:r>
              <a:rPr lang="tr-TR" sz="4800" dirty="0" smtClean="0"/>
              <a:t> </a:t>
            </a:r>
            <a:r>
              <a:rPr lang="tr-TR" sz="4800" dirty="0" err="1" smtClean="0"/>
              <a:t>watch</a:t>
            </a:r>
            <a:r>
              <a:rPr lang="tr-TR" sz="4800" dirty="0" smtClean="0"/>
              <a:t> TV.</a:t>
            </a:r>
            <a:endParaRPr lang="tr-TR" sz="4800" dirty="0"/>
          </a:p>
        </p:txBody>
      </p:sp>
      <p:pic>
        <p:nvPicPr>
          <p:cNvPr id="44034" name="Picture 2" descr="D:\Program Files\Microsoft Office\MEDIA\CAGCAT10\j022938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0"/>
            <a:ext cx="3131840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0" y="2967335"/>
            <a:ext cx="910272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WAS / WERE</a:t>
            </a:r>
            <a:endParaRPr lang="tr-TR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tr-TR" b="1" dirty="0" smtClean="0">
                <a:ln/>
                <a:solidFill>
                  <a:schemeClr val="accent3"/>
                </a:solidFill>
              </a:rPr>
              <a:t>WAS WERE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>
              <a:buNone/>
            </a:pPr>
            <a:r>
              <a:rPr lang="tr-TR" sz="4800" dirty="0" err="1" smtClean="0">
                <a:solidFill>
                  <a:srgbClr val="FF0000"/>
                </a:solidFill>
              </a:rPr>
              <a:t>Where</a:t>
            </a:r>
            <a:r>
              <a:rPr lang="tr-TR" sz="4800" dirty="0" smtClean="0">
                <a:solidFill>
                  <a:srgbClr val="FF0000"/>
                </a:solidFill>
              </a:rPr>
              <a:t> </a:t>
            </a:r>
            <a:r>
              <a:rPr lang="tr-TR" sz="4800" dirty="0" err="1" smtClean="0">
                <a:solidFill>
                  <a:srgbClr val="FF0000"/>
                </a:solidFill>
              </a:rPr>
              <a:t>were</a:t>
            </a:r>
            <a:r>
              <a:rPr lang="tr-TR" sz="4800" dirty="0" smtClean="0">
                <a:solidFill>
                  <a:srgbClr val="FF0000"/>
                </a:solidFill>
              </a:rPr>
              <a:t> </a:t>
            </a:r>
            <a:r>
              <a:rPr lang="tr-TR" sz="4800" dirty="0" err="1" smtClean="0">
                <a:solidFill>
                  <a:srgbClr val="FF0000"/>
                </a:solidFill>
              </a:rPr>
              <a:t>you</a:t>
            </a:r>
            <a:r>
              <a:rPr lang="tr-TR" sz="4800" dirty="0" smtClean="0">
                <a:solidFill>
                  <a:srgbClr val="FF0000"/>
                </a:solidFill>
              </a:rPr>
              <a:t> </a:t>
            </a:r>
            <a:r>
              <a:rPr lang="tr-TR" sz="4800" dirty="0" err="1" smtClean="0">
                <a:solidFill>
                  <a:srgbClr val="FF0000"/>
                </a:solidFill>
              </a:rPr>
              <a:t>yesterday</a:t>
            </a:r>
            <a:r>
              <a:rPr lang="tr-TR" sz="4800" dirty="0" smtClean="0">
                <a:solidFill>
                  <a:srgbClr val="FF0000"/>
                </a:solidFill>
              </a:rPr>
              <a:t>?</a:t>
            </a:r>
          </a:p>
          <a:p>
            <a:pPr>
              <a:buNone/>
            </a:pPr>
            <a:r>
              <a:rPr lang="tr-TR" sz="4800" dirty="0" smtClean="0"/>
              <a:t>I </a:t>
            </a:r>
            <a:r>
              <a:rPr lang="tr-TR" sz="4800" dirty="0" err="1" smtClean="0"/>
              <a:t>was</a:t>
            </a:r>
            <a:r>
              <a:rPr lang="tr-TR" sz="4800" dirty="0" smtClean="0"/>
              <a:t> at </a:t>
            </a:r>
            <a:r>
              <a:rPr lang="tr-TR" sz="4800" dirty="0" err="1" smtClean="0"/>
              <a:t>the</a:t>
            </a:r>
            <a:r>
              <a:rPr lang="tr-TR" sz="4800" dirty="0" smtClean="0"/>
              <a:t> </a:t>
            </a:r>
            <a:r>
              <a:rPr lang="tr-TR" sz="4800" dirty="0" err="1" smtClean="0"/>
              <a:t>cinema</a:t>
            </a:r>
            <a:r>
              <a:rPr lang="tr-TR" sz="4800" dirty="0" smtClean="0"/>
              <a:t>.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endParaRPr lang="tr-TR" dirty="0" smtClean="0"/>
          </a:p>
          <a:p>
            <a:pPr>
              <a:buNone/>
            </a:pPr>
            <a:endParaRPr lang="tr-TR" dirty="0"/>
          </a:p>
        </p:txBody>
      </p:sp>
      <p:pic>
        <p:nvPicPr>
          <p:cNvPr id="4" name="3 Resim" descr="http://t3.gstatic.com/images?q=tbn:o8z_JgVr0BuImM:http://images.clipartof.com/thumbnails/11898.jpg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012160" y="4149080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lvl="0"/>
            <a:r>
              <a:rPr lang="tr-TR" sz="96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DID DIDN’T</a:t>
            </a:r>
            <a:endParaRPr lang="tr-TR" sz="96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tr-TR" sz="4800" dirty="0" err="1" smtClean="0">
                <a:solidFill>
                  <a:schemeClr val="accent6">
                    <a:lumMod val="50000"/>
                  </a:schemeClr>
                </a:solidFill>
              </a:rPr>
              <a:t>They</a:t>
            </a:r>
            <a:r>
              <a:rPr lang="tr-TR" sz="4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accent6">
                    <a:lumMod val="50000"/>
                  </a:schemeClr>
                </a:solidFill>
              </a:rPr>
              <a:t>was</a:t>
            </a:r>
            <a:r>
              <a:rPr lang="tr-TR" sz="4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accent6">
                    <a:lumMod val="50000"/>
                  </a:schemeClr>
                </a:solidFill>
              </a:rPr>
              <a:t>holiday</a:t>
            </a:r>
            <a:r>
              <a:rPr lang="tr-TR" sz="4800" dirty="0" smtClean="0">
                <a:solidFill>
                  <a:schemeClr val="accent6">
                    <a:lumMod val="50000"/>
                  </a:schemeClr>
                </a:solidFill>
              </a:rPr>
              <a:t> a </a:t>
            </a:r>
            <a:r>
              <a:rPr lang="tr-TR" sz="4800" dirty="0" err="1" smtClean="0">
                <a:solidFill>
                  <a:schemeClr val="accent6">
                    <a:lumMod val="50000"/>
                  </a:schemeClr>
                </a:solidFill>
              </a:rPr>
              <a:t>week</a:t>
            </a:r>
            <a:r>
              <a:rPr lang="tr-TR" sz="4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accent6">
                    <a:lumMod val="50000"/>
                  </a:schemeClr>
                </a:solidFill>
              </a:rPr>
              <a:t>ago</a:t>
            </a:r>
            <a:r>
              <a:rPr lang="tr-TR" sz="4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tr-TR" dirty="0"/>
          </a:p>
        </p:txBody>
      </p:sp>
      <p:pic>
        <p:nvPicPr>
          <p:cNvPr id="4" name="3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0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tr-TR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I </a:t>
            </a:r>
            <a:r>
              <a:rPr lang="tr-TR" sz="480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was</a:t>
            </a:r>
            <a:r>
              <a:rPr lang="tr-TR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a </a:t>
            </a:r>
            <a:r>
              <a:rPr lang="tr-TR" sz="480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student</a:t>
            </a:r>
            <a:r>
              <a:rPr lang="tr-TR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4 </a:t>
            </a:r>
            <a:r>
              <a:rPr lang="tr-TR" sz="480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years</a:t>
            </a:r>
            <a:r>
              <a:rPr lang="tr-TR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ago</a:t>
            </a:r>
            <a:r>
              <a:rPr lang="tr-TR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pic>
        <p:nvPicPr>
          <p:cNvPr id="4" name="3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1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8397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4800" dirty="0" err="1" smtClean="0">
                <a:solidFill>
                  <a:srgbClr val="FFFF00"/>
                </a:solidFill>
              </a:rPr>
              <a:t>You</a:t>
            </a:r>
            <a:r>
              <a:rPr lang="tr-TR" sz="4800" dirty="0" smtClean="0">
                <a:solidFill>
                  <a:srgbClr val="FFFF00"/>
                </a:solidFill>
              </a:rPr>
              <a:t>  </a:t>
            </a:r>
            <a:r>
              <a:rPr lang="tr-TR" sz="4800" dirty="0" err="1" smtClean="0">
                <a:solidFill>
                  <a:srgbClr val="FFFF00"/>
                </a:solidFill>
              </a:rPr>
              <a:t>wasn’t</a:t>
            </a:r>
            <a:r>
              <a:rPr lang="tr-TR" sz="4800" dirty="0" smtClean="0">
                <a:solidFill>
                  <a:srgbClr val="FFFF00"/>
                </a:solidFill>
              </a:rPr>
              <a:t> </a:t>
            </a:r>
            <a:r>
              <a:rPr lang="tr-TR" sz="4800" dirty="0" err="1" smtClean="0">
                <a:solidFill>
                  <a:srgbClr val="FFFF00"/>
                </a:solidFill>
              </a:rPr>
              <a:t>happy</a:t>
            </a:r>
            <a:r>
              <a:rPr lang="tr-TR" sz="4800" dirty="0" smtClean="0">
                <a:solidFill>
                  <a:srgbClr val="FFFF00"/>
                </a:solidFill>
              </a:rPr>
              <a:t> </a:t>
            </a:r>
            <a:r>
              <a:rPr lang="tr-TR" sz="4800" dirty="0" err="1" smtClean="0">
                <a:solidFill>
                  <a:srgbClr val="FFFF00"/>
                </a:solidFill>
              </a:rPr>
              <a:t>yesterday</a:t>
            </a:r>
            <a:r>
              <a:rPr lang="tr-TR" sz="4800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endParaRPr lang="tr-TR" sz="4800" dirty="0" smtClean="0"/>
          </a:p>
          <a:p>
            <a:pPr>
              <a:buNone/>
            </a:pPr>
            <a:endParaRPr lang="tr-TR" sz="4800" dirty="0" smtClean="0"/>
          </a:p>
          <a:p>
            <a:pPr>
              <a:buNone/>
            </a:pPr>
            <a:endParaRPr lang="tr-TR" sz="4800" dirty="0" smtClean="0"/>
          </a:p>
          <a:p>
            <a:pPr>
              <a:buNone/>
            </a:pPr>
            <a:endParaRPr lang="tr-TR" sz="4800" dirty="0" smtClean="0"/>
          </a:p>
          <a:p>
            <a:pPr>
              <a:buNone/>
            </a:pPr>
            <a:endParaRPr lang="tr-TR" sz="4800" dirty="0" smtClean="0"/>
          </a:p>
          <a:p>
            <a:pPr>
              <a:buNone/>
            </a:pPr>
            <a:endParaRPr lang="tr-TR" sz="4800" dirty="0" smtClean="0"/>
          </a:p>
          <a:p>
            <a:pPr>
              <a:buNone/>
            </a:pPr>
            <a:endParaRPr lang="tr-TR" sz="4800" dirty="0" smtClean="0"/>
          </a:p>
          <a:p>
            <a:pPr>
              <a:buNone/>
            </a:pPr>
            <a:endParaRPr lang="tr-TR" sz="4800" dirty="0" smtClean="0"/>
          </a:p>
          <a:p>
            <a:pPr>
              <a:buNone/>
            </a:pPr>
            <a:endParaRPr lang="tr-TR" sz="4800" dirty="0" smtClean="0"/>
          </a:p>
        </p:txBody>
      </p:sp>
      <p:pic>
        <p:nvPicPr>
          <p:cNvPr id="4" name="3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1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tr-TR" sz="4800" dirty="0" err="1" smtClean="0">
                <a:solidFill>
                  <a:srgbClr val="3366CC"/>
                </a:solidFill>
              </a:rPr>
              <a:t>We</a:t>
            </a:r>
            <a:r>
              <a:rPr lang="tr-TR" sz="4800" dirty="0" smtClean="0">
                <a:solidFill>
                  <a:srgbClr val="3366CC"/>
                </a:solidFill>
              </a:rPr>
              <a:t> </a:t>
            </a:r>
            <a:r>
              <a:rPr lang="tr-TR" sz="4800" dirty="0" err="1" smtClean="0">
                <a:solidFill>
                  <a:srgbClr val="3366CC"/>
                </a:solidFill>
              </a:rPr>
              <a:t>weren’t</a:t>
            </a:r>
            <a:r>
              <a:rPr lang="tr-TR" sz="4800" dirty="0" smtClean="0">
                <a:solidFill>
                  <a:srgbClr val="3366CC"/>
                </a:solidFill>
              </a:rPr>
              <a:t> </a:t>
            </a:r>
            <a:r>
              <a:rPr lang="tr-TR" sz="4800" dirty="0" err="1" smtClean="0">
                <a:solidFill>
                  <a:srgbClr val="3366CC"/>
                </a:solidFill>
              </a:rPr>
              <a:t>library</a:t>
            </a:r>
            <a:r>
              <a:rPr lang="tr-TR" sz="4800" dirty="0" smtClean="0">
                <a:solidFill>
                  <a:srgbClr val="3366CC"/>
                </a:solidFill>
              </a:rPr>
              <a:t> </a:t>
            </a:r>
            <a:r>
              <a:rPr lang="tr-TR" sz="4800" dirty="0" err="1" smtClean="0">
                <a:solidFill>
                  <a:srgbClr val="3366CC"/>
                </a:solidFill>
              </a:rPr>
              <a:t>yesterday</a:t>
            </a:r>
            <a:r>
              <a:rPr lang="tr-TR" sz="4800" dirty="0" smtClean="0">
                <a:solidFill>
                  <a:srgbClr val="3366CC"/>
                </a:solidFill>
              </a:rPr>
              <a:t>.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4" name="3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0"/>
            <a:ext cx="3131840" cy="270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tr-TR" sz="4800" dirty="0" err="1" smtClean="0">
                <a:solidFill>
                  <a:srgbClr val="FF9900"/>
                </a:solidFill>
              </a:rPr>
              <a:t>It</a:t>
            </a:r>
            <a:r>
              <a:rPr lang="tr-TR" sz="4800" dirty="0" smtClean="0">
                <a:solidFill>
                  <a:srgbClr val="FF9900"/>
                </a:solidFill>
              </a:rPr>
              <a:t> is </a:t>
            </a:r>
            <a:r>
              <a:rPr lang="tr-TR" sz="4800" dirty="0" err="1" smtClean="0">
                <a:solidFill>
                  <a:srgbClr val="FF9900"/>
                </a:solidFill>
              </a:rPr>
              <a:t>sunny</a:t>
            </a:r>
            <a:r>
              <a:rPr lang="tr-TR" sz="4800" dirty="0" smtClean="0">
                <a:solidFill>
                  <a:srgbClr val="FF9900"/>
                </a:solidFill>
              </a:rPr>
              <a:t> </a:t>
            </a:r>
            <a:r>
              <a:rPr lang="tr-TR" sz="4800" dirty="0" err="1" smtClean="0">
                <a:solidFill>
                  <a:srgbClr val="FF9900"/>
                </a:solidFill>
              </a:rPr>
              <a:t>today</a:t>
            </a:r>
            <a:r>
              <a:rPr lang="tr-TR" sz="4800" dirty="0" smtClean="0">
                <a:solidFill>
                  <a:srgbClr val="FF9900"/>
                </a:solidFill>
              </a:rPr>
              <a:t> but </a:t>
            </a:r>
            <a:r>
              <a:rPr lang="tr-TR" sz="4800" dirty="0" err="1" smtClean="0">
                <a:solidFill>
                  <a:srgbClr val="FF9900"/>
                </a:solidFill>
              </a:rPr>
              <a:t>wasn’t</a:t>
            </a:r>
            <a:r>
              <a:rPr lang="tr-TR" sz="4800" dirty="0" smtClean="0">
                <a:solidFill>
                  <a:srgbClr val="FF9900"/>
                </a:solidFill>
              </a:rPr>
              <a:t> </a:t>
            </a:r>
            <a:r>
              <a:rPr lang="tr-TR" sz="4800" dirty="0" err="1" smtClean="0">
                <a:solidFill>
                  <a:srgbClr val="FF9900"/>
                </a:solidFill>
              </a:rPr>
              <a:t>last</a:t>
            </a:r>
            <a:r>
              <a:rPr lang="tr-TR" sz="4800" dirty="0" smtClean="0">
                <a:solidFill>
                  <a:srgbClr val="FF9900"/>
                </a:solidFill>
              </a:rPr>
              <a:t> </a:t>
            </a:r>
            <a:r>
              <a:rPr lang="tr-TR" sz="4800" dirty="0" err="1" smtClean="0">
                <a:solidFill>
                  <a:srgbClr val="FF9900"/>
                </a:solidFill>
              </a:rPr>
              <a:t>week</a:t>
            </a:r>
            <a:r>
              <a:rPr lang="tr-TR" sz="4800" dirty="0" smtClean="0">
                <a:solidFill>
                  <a:srgbClr val="FF9900"/>
                </a:solidFill>
              </a:rPr>
              <a:t>.</a:t>
            </a:r>
          </a:p>
          <a:p>
            <a:endParaRPr lang="tr-TR" dirty="0"/>
          </a:p>
        </p:txBody>
      </p:sp>
      <p:pic>
        <p:nvPicPr>
          <p:cNvPr id="4" name="3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0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tr-TR" sz="4800" b="1" i="1" u="sng" dirty="0" smtClean="0">
                <a:solidFill>
                  <a:srgbClr val="FF0000"/>
                </a:solidFill>
              </a:rPr>
              <a:t>He </a:t>
            </a:r>
            <a:r>
              <a:rPr lang="tr-TR" sz="4800" b="1" i="1" u="sng" dirty="0" err="1" smtClean="0">
                <a:solidFill>
                  <a:srgbClr val="FF0000"/>
                </a:solidFill>
              </a:rPr>
              <a:t>was</a:t>
            </a:r>
            <a:r>
              <a:rPr lang="tr-TR" sz="4800" b="1" i="1" u="sng" dirty="0" smtClean="0">
                <a:solidFill>
                  <a:srgbClr val="FF0000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FF0000"/>
                </a:solidFill>
              </a:rPr>
              <a:t>rude</a:t>
            </a:r>
            <a:r>
              <a:rPr lang="tr-TR" sz="4800" b="1" i="1" u="sng" dirty="0" smtClean="0">
                <a:solidFill>
                  <a:srgbClr val="FF0000"/>
                </a:solidFill>
              </a:rPr>
              <a:t> a </a:t>
            </a:r>
            <a:r>
              <a:rPr lang="tr-TR" sz="4800" b="1" i="1" u="sng" dirty="0" err="1" smtClean="0">
                <a:solidFill>
                  <a:srgbClr val="FF0000"/>
                </a:solidFill>
              </a:rPr>
              <a:t>year</a:t>
            </a:r>
            <a:r>
              <a:rPr lang="tr-TR" sz="4800" b="1" i="1" u="sng" dirty="0" smtClean="0">
                <a:solidFill>
                  <a:srgbClr val="FF0000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FF0000"/>
                </a:solidFill>
              </a:rPr>
              <a:t>ago</a:t>
            </a:r>
            <a:r>
              <a:rPr lang="tr-TR" sz="4800" b="1" i="1" u="sng" dirty="0" smtClean="0">
                <a:solidFill>
                  <a:srgbClr val="FF0000"/>
                </a:solidFill>
              </a:rPr>
              <a:t>.</a:t>
            </a:r>
          </a:p>
          <a:p>
            <a:pPr lvl="0"/>
            <a:endParaRPr lang="tr-TR" b="1" i="1" u="sng" dirty="0" smtClean="0"/>
          </a:p>
          <a:p>
            <a:pPr lvl="0"/>
            <a:endParaRPr lang="tr-TR" b="1" i="1" u="sng" dirty="0" smtClean="0"/>
          </a:p>
          <a:p>
            <a:endParaRPr lang="tr-TR" b="1" i="1" u="sng" dirty="0" smtClean="0"/>
          </a:p>
          <a:p>
            <a:endParaRPr lang="tr-TR" b="1" i="1" u="sng" dirty="0" smtClean="0"/>
          </a:p>
          <a:p>
            <a:pPr lvl="0"/>
            <a:endParaRPr lang="tr-TR" b="1" i="1" u="sng" dirty="0" smtClean="0"/>
          </a:p>
          <a:p>
            <a:pPr lvl="0"/>
            <a:endParaRPr lang="tr-TR" b="1" i="1" u="sng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b="1" i="1" dirty="0" smtClean="0"/>
              <a:t> </a:t>
            </a:r>
            <a:endParaRPr lang="tr-TR" dirty="0" smtClean="0"/>
          </a:p>
          <a:p>
            <a:pPr>
              <a:buNone/>
            </a:pPr>
            <a:endParaRPr lang="tr-TR" dirty="0"/>
          </a:p>
        </p:txBody>
      </p:sp>
      <p:pic>
        <p:nvPicPr>
          <p:cNvPr id="6" name="5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0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4800" b="1" i="1" u="sng" dirty="0" smtClean="0">
                <a:solidFill>
                  <a:srgbClr val="669900"/>
                </a:solidFill>
              </a:rPr>
              <a:t> He </a:t>
            </a:r>
            <a:r>
              <a:rPr lang="tr-TR" sz="4800" b="1" i="1" u="sng" dirty="0" err="1" smtClean="0">
                <a:solidFill>
                  <a:srgbClr val="669900"/>
                </a:solidFill>
              </a:rPr>
              <a:t>was</a:t>
            </a:r>
            <a:r>
              <a:rPr lang="tr-TR" sz="4800" b="1" i="1" u="sng" dirty="0" smtClean="0">
                <a:solidFill>
                  <a:srgbClr val="669900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669900"/>
                </a:solidFill>
              </a:rPr>
              <a:t>fat</a:t>
            </a:r>
            <a:r>
              <a:rPr lang="tr-TR" sz="4800" b="1" i="1" u="sng" dirty="0" smtClean="0">
                <a:solidFill>
                  <a:srgbClr val="669900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669900"/>
                </a:solidFill>
              </a:rPr>
              <a:t>two</a:t>
            </a:r>
            <a:r>
              <a:rPr lang="tr-TR" sz="4800" b="1" i="1" u="sng" dirty="0" smtClean="0">
                <a:solidFill>
                  <a:srgbClr val="669900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669900"/>
                </a:solidFill>
              </a:rPr>
              <a:t>years</a:t>
            </a:r>
            <a:r>
              <a:rPr lang="tr-TR" sz="4800" b="1" i="1" u="sng" dirty="0" smtClean="0">
                <a:solidFill>
                  <a:srgbClr val="669900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669900"/>
                </a:solidFill>
              </a:rPr>
              <a:t>ago</a:t>
            </a:r>
            <a:r>
              <a:rPr lang="tr-TR" sz="4800" b="1" i="1" u="sng" dirty="0" smtClean="0">
                <a:solidFill>
                  <a:srgbClr val="669900"/>
                </a:solidFill>
              </a:rPr>
              <a:t>.</a:t>
            </a:r>
          </a:p>
        </p:txBody>
      </p:sp>
      <p:pic>
        <p:nvPicPr>
          <p:cNvPr id="4" name="3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12160" y="4149080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tr-TR" sz="4800" b="1" i="1" u="sng" dirty="0" err="1" smtClean="0">
                <a:solidFill>
                  <a:srgbClr val="FF00FF"/>
                </a:solidFill>
              </a:rPr>
              <a:t>She</a:t>
            </a:r>
            <a:r>
              <a:rPr lang="tr-TR" sz="4800" b="1" i="1" u="sng" dirty="0" smtClean="0">
                <a:solidFill>
                  <a:srgbClr val="FF00FF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FF00FF"/>
                </a:solidFill>
              </a:rPr>
              <a:t>was</a:t>
            </a:r>
            <a:r>
              <a:rPr lang="tr-TR" sz="4800" b="1" i="1" u="sng" dirty="0" smtClean="0">
                <a:solidFill>
                  <a:srgbClr val="FF00FF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FF00FF"/>
                </a:solidFill>
              </a:rPr>
              <a:t>sweet</a:t>
            </a:r>
            <a:r>
              <a:rPr lang="tr-TR" sz="4800" b="1" i="1" u="sng" dirty="0" smtClean="0">
                <a:solidFill>
                  <a:srgbClr val="FF00FF"/>
                </a:solidFill>
              </a:rPr>
              <a:t> a </a:t>
            </a:r>
            <a:r>
              <a:rPr lang="tr-TR" sz="4800" b="1" i="1" u="sng" dirty="0" err="1" smtClean="0">
                <a:solidFill>
                  <a:srgbClr val="FF00FF"/>
                </a:solidFill>
              </a:rPr>
              <a:t>year</a:t>
            </a:r>
            <a:r>
              <a:rPr lang="tr-TR" sz="4800" b="1" i="1" u="sng" dirty="0" smtClean="0">
                <a:solidFill>
                  <a:srgbClr val="FF00FF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FF00FF"/>
                </a:solidFill>
              </a:rPr>
              <a:t>ago</a:t>
            </a:r>
            <a:r>
              <a:rPr lang="tr-TR" sz="4800" b="1" i="1" u="sng" dirty="0" smtClean="0">
                <a:solidFill>
                  <a:srgbClr val="FF00FF"/>
                </a:solidFill>
              </a:rPr>
              <a:t>.</a:t>
            </a:r>
            <a:endParaRPr lang="tr-TR" sz="4800" dirty="0" smtClean="0">
              <a:solidFill>
                <a:srgbClr val="FF00FF"/>
              </a:solidFill>
            </a:endParaRPr>
          </a:p>
          <a:p>
            <a:endParaRPr lang="tr-TR" dirty="0"/>
          </a:p>
        </p:txBody>
      </p:sp>
      <p:pic>
        <p:nvPicPr>
          <p:cNvPr id="4" name="3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1" y="4149080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/>
            <a:r>
              <a:rPr lang="tr-TR" sz="4800" b="1" i="1" u="sng" dirty="0" smtClean="0">
                <a:solidFill>
                  <a:srgbClr val="FF00FF"/>
                </a:solidFill>
              </a:rPr>
              <a:t>Atatürk </a:t>
            </a:r>
            <a:r>
              <a:rPr lang="tr-TR" sz="4800" b="1" i="1" u="sng" dirty="0" err="1" smtClean="0">
                <a:solidFill>
                  <a:srgbClr val="FF00FF"/>
                </a:solidFill>
              </a:rPr>
              <a:t>was</a:t>
            </a:r>
            <a:r>
              <a:rPr lang="tr-TR" sz="4800" b="1" i="1" u="sng" dirty="0" smtClean="0">
                <a:solidFill>
                  <a:srgbClr val="FF00FF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FF00FF"/>
                </a:solidFill>
              </a:rPr>
              <a:t>born</a:t>
            </a:r>
            <a:r>
              <a:rPr lang="tr-TR" sz="4800" b="1" i="1" u="sng" dirty="0" smtClean="0">
                <a:solidFill>
                  <a:srgbClr val="FF00FF"/>
                </a:solidFill>
              </a:rPr>
              <a:t> in </a:t>
            </a:r>
            <a:r>
              <a:rPr lang="tr-TR" sz="4800" b="1" i="1" u="sng" dirty="0" err="1" smtClean="0">
                <a:solidFill>
                  <a:srgbClr val="FF00FF"/>
                </a:solidFill>
              </a:rPr>
              <a:t>Salonica</a:t>
            </a:r>
            <a:r>
              <a:rPr lang="tr-TR" sz="4800" b="1" i="1" u="sng" dirty="0" smtClean="0">
                <a:solidFill>
                  <a:srgbClr val="FF00FF"/>
                </a:solidFill>
              </a:rPr>
              <a:t>  in 1881.</a:t>
            </a:r>
            <a:endParaRPr lang="tr-TR" sz="4800" dirty="0" smtClean="0">
              <a:solidFill>
                <a:srgbClr val="FF00FF"/>
              </a:solidFill>
            </a:endParaRPr>
          </a:p>
          <a:p>
            <a:endParaRPr lang="tr-TR" dirty="0"/>
          </a:p>
        </p:txBody>
      </p:sp>
      <p:pic>
        <p:nvPicPr>
          <p:cNvPr id="4" name="3 Resim" descr="C:\Documents and Settings\Muhammed\Desktop\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1" y="4149081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/>
            <a:r>
              <a:rPr lang="tr-TR" sz="4800" b="1" i="1" u="sng" dirty="0" err="1" smtClean="0">
                <a:solidFill>
                  <a:srgbClr val="FF9900"/>
                </a:solidFill>
              </a:rPr>
              <a:t>ıt</a:t>
            </a:r>
            <a:r>
              <a:rPr lang="tr-TR" sz="4800" b="1" i="1" u="sng" dirty="0" smtClean="0">
                <a:solidFill>
                  <a:srgbClr val="FF9900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FF9900"/>
                </a:solidFill>
              </a:rPr>
              <a:t>was</a:t>
            </a:r>
            <a:r>
              <a:rPr lang="tr-TR" sz="4800" b="1" i="1" u="sng" dirty="0" smtClean="0">
                <a:solidFill>
                  <a:srgbClr val="FF9900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FF9900"/>
                </a:solidFill>
              </a:rPr>
              <a:t>ill</a:t>
            </a:r>
            <a:r>
              <a:rPr lang="tr-TR" sz="4800" b="1" i="1" u="sng" dirty="0" smtClean="0">
                <a:solidFill>
                  <a:srgbClr val="FF9900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FF9900"/>
                </a:solidFill>
              </a:rPr>
              <a:t>yesterday</a:t>
            </a:r>
            <a:endParaRPr lang="tr-TR" sz="4800" dirty="0">
              <a:solidFill>
                <a:srgbClr val="FF9900"/>
              </a:solidFill>
            </a:endParaRPr>
          </a:p>
        </p:txBody>
      </p:sp>
      <p:pic>
        <p:nvPicPr>
          <p:cNvPr id="4" name="3 Resim" descr="C:\Documents and Settings\Muhammed\Desktop\4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1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tr-TR" dirty="0"/>
          </a:p>
          <a:p>
            <a:pPr>
              <a:buFont typeface="Wingdings" pitchFamily="2" charset="2"/>
              <a:buChar char="ü"/>
            </a:pPr>
            <a:r>
              <a:rPr lang="tr-TR" sz="4800" dirty="0" err="1" smtClean="0">
                <a:solidFill>
                  <a:srgbClr val="00B0F0"/>
                </a:solidFill>
              </a:rPr>
              <a:t>Did</a:t>
            </a:r>
            <a:r>
              <a:rPr lang="tr-TR" sz="4800" dirty="0" smtClean="0">
                <a:solidFill>
                  <a:srgbClr val="00B0F0"/>
                </a:solidFill>
              </a:rPr>
              <a:t> </a:t>
            </a:r>
            <a:r>
              <a:rPr lang="tr-TR" sz="4800" dirty="0" err="1" smtClean="0">
                <a:solidFill>
                  <a:srgbClr val="00B0F0"/>
                </a:solidFill>
              </a:rPr>
              <a:t>you</a:t>
            </a:r>
            <a:r>
              <a:rPr lang="tr-TR" sz="4800" dirty="0" smtClean="0">
                <a:solidFill>
                  <a:srgbClr val="00B0F0"/>
                </a:solidFill>
              </a:rPr>
              <a:t> </a:t>
            </a:r>
            <a:r>
              <a:rPr lang="tr-TR" sz="4800" dirty="0" err="1" smtClean="0">
                <a:solidFill>
                  <a:srgbClr val="00B0F0"/>
                </a:solidFill>
              </a:rPr>
              <a:t>swim</a:t>
            </a:r>
            <a:r>
              <a:rPr lang="tr-TR" sz="4800" dirty="0" smtClean="0">
                <a:solidFill>
                  <a:srgbClr val="00B0F0"/>
                </a:solidFill>
              </a:rPr>
              <a:t> in </a:t>
            </a:r>
            <a:r>
              <a:rPr lang="tr-TR" sz="4800" dirty="0" err="1" smtClean="0">
                <a:solidFill>
                  <a:srgbClr val="00B0F0"/>
                </a:solidFill>
              </a:rPr>
              <a:t>the</a:t>
            </a:r>
            <a:r>
              <a:rPr lang="tr-TR" sz="4800" dirty="0" smtClean="0">
                <a:solidFill>
                  <a:srgbClr val="00B0F0"/>
                </a:solidFill>
              </a:rPr>
              <a:t> </a:t>
            </a:r>
            <a:r>
              <a:rPr lang="tr-TR" sz="4800" dirty="0" err="1" smtClean="0">
                <a:solidFill>
                  <a:srgbClr val="00B0F0"/>
                </a:solidFill>
              </a:rPr>
              <a:t>pool</a:t>
            </a:r>
            <a:r>
              <a:rPr lang="tr-TR" sz="4800" dirty="0" smtClean="0">
                <a:solidFill>
                  <a:srgbClr val="00B0F0"/>
                </a:solidFill>
              </a:rPr>
              <a:t>?</a:t>
            </a:r>
          </a:p>
          <a:p>
            <a:pPr>
              <a:buFont typeface="Wingdings" pitchFamily="2" charset="2"/>
              <a:buChar char="ü"/>
            </a:pPr>
            <a:r>
              <a:rPr lang="tr-TR" sz="4800" dirty="0" err="1" smtClean="0"/>
              <a:t>Yes</a:t>
            </a:r>
            <a:r>
              <a:rPr lang="tr-TR" sz="4800" dirty="0" smtClean="0"/>
              <a:t>,I </a:t>
            </a:r>
            <a:r>
              <a:rPr lang="tr-TR" sz="4800" dirty="0" err="1" smtClean="0"/>
              <a:t>swam</a:t>
            </a:r>
            <a:r>
              <a:rPr lang="tr-TR" sz="4800" dirty="0" smtClean="0"/>
              <a:t> in </a:t>
            </a:r>
            <a:r>
              <a:rPr lang="tr-TR" sz="4800" dirty="0" err="1" smtClean="0"/>
              <a:t>the</a:t>
            </a:r>
            <a:r>
              <a:rPr lang="tr-TR" sz="4800" dirty="0" smtClean="0"/>
              <a:t> </a:t>
            </a:r>
            <a:r>
              <a:rPr lang="tr-TR" sz="4800" dirty="0" err="1" smtClean="0"/>
              <a:t>pool</a:t>
            </a:r>
            <a:r>
              <a:rPr lang="tr-TR" sz="4800" dirty="0" smtClean="0"/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tr-TR" sz="4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tr-TR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tr-TR" sz="4800" dirty="0" smtClean="0"/>
              <a:t>No, I </a:t>
            </a:r>
            <a:r>
              <a:rPr lang="tr-TR" sz="4800" dirty="0" err="1" smtClean="0"/>
              <a:t>didn’t</a:t>
            </a:r>
            <a:r>
              <a:rPr lang="tr-TR" sz="4800" dirty="0" smtClean="0"/>
              <a:t> </a:t>
            </a:r>
            <a:r>
              <a:rPr lang="tr-TR" sz="4800" dirty="0" err="1" smtClean="0"/>
              <a:t>swim</a:t>
            </a:r>
            <a:r>
              <a:rPr lang="tr-TR" sz="4800" dirty="0" smtClean="0"/>
              <a:t> in </a:t>
            </a:r>
            <a:r>
              <a:rPr lang="tr-TR" sz="4800" dirty="0" err="1" smtClean="0"/>
              <a:t>the</a:t>
            </a:r>
            <a:r>
              <a:rPr lang="tr-TR" sz="4800" dirty="0" smtClean="0"/>
              <a:t> </a:t>
            </a:r>
            <a:r>
              <a:rPr lang="tr-TR" sz="4800" dirty="0" err="1" smtClean="0"/>
              <a:t>pool</a:t>
            </a:r>
            <a:r>
              <a:rPr lang="tr-TR" sz="4800" dirty="0" smtClean="0"/>
              <a:t>.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4" name="3 Resim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149080"/>
            <a:ext cx="3131840" cy="270892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tr-TR" sz="4800" dirty="0" err="1" smtClean="0">
                <a:solidFill>
                  <a:srgbClr val="92D050"/>
                </a:solidFill>
              </a:rPr>
              <a:t>They</a:t>
            </a:r>
            <a:r>
              <a:rPr lang="tr-TR" sz="4800" dirty="0" smtClean="0">
                <a:solidFill>
                  <a:srgbClr val="92D050"/>
                </a:solidFill>
              </a:rPr>
              <a:t> </a:t>
            </a:r>
            <a:r>
              <a:rPr lang="tr-TR" sz="4800" dirty="0" err="1" smtClean="0">
                <a:solidFill>
                  <a:srgbClr val="92D050"/>
                </a:solidFill>
              </a:rPr>
              <a:t>were</a:t>
            </a:r>
            <a:r>
              <a:rPr lang="tr-TR" sz="4800" dirty="0" smtClean="0">
                <a:solidFill>
                  <a:srgbClr val="92D050"/>
                </a:solidFill>
              </a:rPr>
              <a:t> </a:t>
            </a:r>
            <a:r>
              <a:rPr lang="tr-TR" sz="4800" dirty="0" err="1" smtClean="0">
                <a:solidFill>
                  <a:srgbClr val="92D050"/>
                </a:solidFill>
              </a:rPr>
              <a:t>eat</a:t>
            </a:r>
            <a:r>
              <a:rPr lang="tr-TR" sz="4800" dirty="0" smtClean="0">
                <a:solidFill>
                  <a:srgbClr val="92D050"/>
                </a:solidFill>
              </a:rPr>
              <a:t> </a:t>
            </a:r>
            <a:r>
              <a:rPr lang="tr-TR" sz="4800" dirty="0" err="1" smtClean="0">
                <a:solidFill>
                  <a:srgbClr val="92D050"/>
                </a:solidFill>
              </a:rPr>
              <a:t>apple</a:t>
            </a:r>
            <a:r>
              <a:rPr lang="tr-TR" sz="4800" dirty="0" smtClean="0">
                <a:solidFill>
                  <a:srgbClr val="92D050"/>
                </a:solidFill>
              </a:rPr>
              <a:t>.</a:t>
            </a:r>
          </a:p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1" y="4149080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tr-TR" sz="4800" dirty="0" err="1" smtClean="0">
                <a:solidFill>
                  <a:schemeClr val="bg1">
                    <a:lumMod val="50000"/>
                  </a:schemeClr>
                </a:solidFill>
              </a:rPr>
              <a:t>She</a:t>
            </a:r>
            <a:r>
              <a:rPr lang="tr-TR" sz="4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bg1">
                    <a:lumMod val="50000"/>
                  </a:schemeClr>
                </a:solidFill>
              </a:rPr>
              <a:t>was</a:t>
            </a:r>
            <a:r>
              <a:rPr lang="tr-TR" sz="4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bg1">
                    <a:lumMod val="50000"/>
                  </a:schemeClr>
                </a:solidFill>
              </a:rPr>
              <a:t>student</a:t>
            </a:r>
            <a:r>
              <a:rPr lang="tr-TR" sz="4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bg1">
                    <a:lumMod val="50000"/>
                  </a:schemeClr>
                </a:solidFill>
              </a:rPr>
              <a:t>four</a:t>
            </a:r>
            <a:r>
              <a:rPr lang="tr-TR" sz="4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bg1">
                    <a:lumMod val="50000"/>
                  </a:schemeClr>
                </a:solidFill>
              </a:rPr>
              <a:t>years</a:t>
            </a:r>
            <a:r>
              <a:rPr lang="tr-TR" sz="4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4800" dirty="0" err="1" smtClean="0">
                <a:solidFill>
                  <a:schemeClr val="bg1">
                    <a:lumMod val="50000"/>
                  </a:schemeClr>
                </a:solidFill>
              </a:rPr>
              <a:t>ago</a:t>
            </a:r>
            <a:r>
              <a:rPr lang="tr-TR" sz="48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tr-TR" dirty="0"/>
          </a:p>
        </p:txBody>
      </p:sp>
      <p:pic>
        <p:nvPicPr>
          <p:cNvPr id="4" name="Picture 9" descr="irish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149081"/>
            <a:ext cx="3131840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/>
            <a:r>
              <a:rPr lang="tr-TR" sz="4800" b="1" i="1" u="sng" dirty="0" err="1" smtClean="0">
                <a:solidFill>
                  <a:srgbClr val="0066FF"/>
                </a:solidFill>
              </a:rPr>
              <a:t>You</a:t>
            </a:r>
            <a:r>
              <a:rPr lang="tr-TR" sz="4800" b="1" i="1" u="sng" dirty="0" smtClean="0">
                <a:solidFill>
                  <a:srgbClr val="0066FF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0066FF"/>
                </a:solidFill>
              </a:rPr>
              <a:t>was</a:t>
            </a:r>
            <a:r>
              <a:rPr lang="tr-TR" sz="4800" b="1" i="1" u="sng" dirty="0" smtClean="0">
                <a:solidFill>
                  <a:srgbClr val="0066FF"/>
                </a:solidFill>
              </a:rPr>
              <a:t> </a:t>
            </a:r>
            <a:r>
              <a:rPr lang="tr-TR" sz="4800" b="1" i="1" u="sng" dirty="0" err="1" smtClean="0">
                <a:solidFill>
                  <a:srgbClr val="0066FF"/>
                </a:solidFill>
              </a:rPr>
              <a:t>hardworking</a:t>
            </a:r>
            <a:r>
              <a:rPr lang="tr-TR" sz="4800" b="1" i="1" u="sng" dirty="0" smtClean="0">
                <a:solidFill>
                  <a:srgbClr val="0066FF"/>
                </a:solidFill>
              </a:rPr>
              <a:t> in 2010. </a:t>
            </a:r>
            <a:endParaRPr lang="tr-TR" sz="4800" dirty="0" smtClean="0">
              <a:solidFill>
                <a:srgbClr val="0066FF"/>
              </a:solidFill>
            </a:endParaRPr>
          </a:p>
          <a:p>
            <a:endParaRPr lang="tr-TR" dirty="0"/>
          </a:p>
        </p:txBody>
      </p:sp>
      <p:pic>
        <p:nvPicPr>
          <p:cNvPr id="4" name="3 Resim" descr="C:\Users\Murat\Desktop\caliskan_ogrenc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12160" y="4149080"/>
            <a:ext cx="313184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tr-TR" sz="4800" b="1" dirty="0" err="1" smtClean="0">
                <a:solidFill>
                  <a:srgbClr val="00FF00"/>
                </a:solidFill>
              </a:rPr>
              <a:t>It</a:t>
            </a:r>
            <a:r>
              <a:rPr lang="tr-TR" sz="4800" b="1" dirty="0" smtClean="0">
                <a:solidFill>
                  <a:srgbClr val="00FF00"/>
                </a:solidFill>
              </a:rPr>
              <a:t> is </a:t>
            </a:r>
            <a:r>
              <a:rPr lang="tr-TR" sz="4800" b="1" dirty="0" err="1" smtClean="0">
                <a:solidFill>
                  <a:srgbClr val="00FF00"/>
                </a:solidFill>
              </a:rPr>
              <a:t>rainy</a:t>
            </a:r>
            <a:r>
              <a:rPr lang="tr-TR" sz="4800" b="1" dirty="0" smtClean="0">
                <a:solidFill>
                  <a:srgbClr val="00FF00"/>
                </a:solidFill>
              </a:rPr>
              <a:t> </a:t>
            </a:r>
            <a:r>
              <a:rPr lang="tr-TR" sz="4800" b="1" dirty="0" err="1" smtClean="0">
                <a:solidFill>
                  <a:srgbClr val="00FF00"/>
                </a:solidFill>
              </a:rPr>
              <a:t>today</a:t>
            </a:r>
            <a:r>
              <a:rPr lang="tr-TR" sz="4800" b="1" dirty="0" smtClean="0">
                <a:solidFill>
                  <a:srgbClr val="00FF00"/>
                </a:solidFill>
              </a:rPr>
              <a:t> but it </a:t>
            </a:r>
            <a:r>
              <a:rPr lang="tr-TR" sz="4800" b="1" dirty="0" err="1" smtClean="0">
                <a:solidFill>
                  <a:srgbClr val="00FF00"/>
                </a:solidFill>
              </a:rPr>
              <a:t>wasn’t</a:t>
            </a:r>
            <a:r>
              <a:rPr lang="tr-TR" sz="4800" b="1" dirty="0" smtClean="0">
                <a:solidFill>
                  <a:srgbClr val="00FF00"/>
                </a:solidFill>
              </a:rPr>
              <a:t> </a:t>
            </a:r>
            <a:r>
              <a:rPr lang="tr-TR" sz="4800" b="1" dirty="0" err="1" smtClean="0">
                <a:solidFill>
                  <a:srgbClr val="00FF00"/>
                </a:solidFill>
              </a:rPr>
              <a:t>yesterday</a:t>
            </a:r>
            <a:r>
              <a:rPr lang="tr-TR" sz="4800" b="1" dirty="0" smtClean="0">
                <a:solidFill>
                  <a:srgbClr val="00FF00"/>
                </a:solidFill>
              </a:rPr>
              <a:t>.</a:t>
            </a:r>
            <a:endParaRPr lang="tr-TR" sz="4800" dirty="0">
              <a:solidFill>
                <a:srgbClr val="00FF00"/>
              </a:solidFill>
            </a:endParaRPr>
          </a:p>
        </p:txBody>
      </p:sp>
      <p:pic>
        <p:nvPicPr>
          <p:cNvPr id="4" name="3 Resim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149081"/>
            <a:ext cx="3131840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images (4)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411760" y="2132856"/>
            <a:ext cx="4608512" cy="30811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randomBar dir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tr-TR" sz="4800" dirty="0" smtClean="0"/>
              <a:t> </a:t>
            </a:r>
            <a:r>
              <a:rPr lang="tr-TR" sz="4800" dirty="0" err="1" smtClean="0">
                <a:solidFill>
                  <a:schemeClr val="accent3"/>
                </a:solidFill>
              </a:rPr>
              <a:t>Did</a:t>
            </a:r>
            <a:r>
              <a:rPr lang="tr-TR" sz="4800" dirty="0" smtClean="0">
                <a:solidFill>
                  <a:schemeClr val="accent3"/>
                </a:solidFill>
              </a:rPr>
              <a:t> </a:t>
            </a:r>
            <a:r>
              <a:rPr lang="tr-TR" sz="4800" dirty="0" err="1" smtClean="0">
                <a:solidFill>
                  <a:schemeClr val="accent3"/>
                </a:solidFill>
              </a:rPr>
              <a:t>you</a:t>
            </a:r>
            <a:r>
              <a:rPr lang="tr-TR" sz="4800" dirty="0" smtClean="0">
                <a:solidFill>
                  <a:schemeClr val="accent3"/>
                </a:solidFill>
              </a:rPr>
              <a:t> </a:t>
            </a:r>
            <a:r>
              <a:rPr lang="tr-TR" sz="4800" dirty="0" err="1" smtClean="0">
                <a:solidFill>
                  <a:schemeClr val="accent3"/>
                </a:solidFill>
              </a:rPr>
              <a:t>play</a:t>
            </a:r>
            <a:r>
              <a:rPr lang="tr-TR" sz="4800" dirty="0" smtClean="0">
                <a:solidFill>
                  <a:schemeClr val="accent3"/>
                </a:solidFill>
              </a:rPr>
              <a:t> tenis?</a:t>
            </a:r>
          </a:p>
          <a:p>
            <a:pPr>
              <a:buFont typeface="Courier New" pitchFamily="49" charset="0"/>
              <a:buChar char="o"/>
            </a:pPr>
            <a:r>
              <a:rPr lang="tr-TR" sz="4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tr-TR" sz="4800" dirty="0" err="1" smtClean="0"/>
              <a:t>Yes</a:t>
            </a:r>
            <a:r>
              <a:rPr lang="tr-TR" sz="4800" dirty="0" smtClean="0"/>
              <a:t>,I </a:t>
            </a:r>
            <a:r>
              <a:rPr lang="tr-TR" sz="4800" dirty="0" err="1" smtClean="0"/>
              <a:t>played</a:t>
            </a:r>
            <a:r>
              <a:rPr lang="tr-TR" sz="4800" dirty="0" smtClean="0"/>
              <a:t> tenis.</a:t>
            </a:r>
          </a:p>
          <a:p>
            <a:pPr>
              <a:buFont typeface="Courier New" pitchFamily="49" charset="0"/>
              <a:buChar char="o"/>
            </a:pPr>
            <a:r>
              <a:rPr lang="tr-TR" sz="4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tr-TR" sz="4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tr-TR" sz="4800" dirty="0" smtClean="0"/>
              <a:t>No, I </a:t>
            </a:r>
            <a:r>
              <a:rPr lang="tr-TR" sz="4800" dirty="0" err="1" smtClean="0"/>
              <a:t>didn’t</a:t>
            </a:r>
            <a:r>
              <a:rPr lang="tr-TR" sz="4800" dirty="0" smtClean="0"/>
              <a:t> </a:t>
            </a:r>
            <a:r>
              <a:rPr lang="tr-TR" sz="4800" dirty="0" err="1" smtClean="0"/>
              <a:t>play</a:t>
            </a:r>
            <a:r>
              <a:rPr lang="tr-TR" sz="4800" dirty="0" smtClean="0"/>
              <a:t> tenis</a:t>
            </a:r>
            <a:endParaRPr lang="tr-TR" sz="4800" dirty="0"/>
          </a:p>
        </p:txBody>
      </p:sp>
      <p:pic>
        <p:nvPicPr>
          <p:cNvPr id="4" name="3 Resim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077072"/>
            <a:ext cx="3131840" cy="278092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tr-TR" sz="4800" dirty="0" err="1" smtClean="0"/>
              <a:t>Did</a:t>
            </a:r>
            <a:r>
              <a:rPr lang="tr-TR" sz="4800" dirty="0" smtClean="0"/>
              <a:t> I </a:t>
            </a:r>
            <a:r>
              <a:rPr lang="tr-TR" sz="4800" dirty="0" err="1" smtClean="0"/>
              <a:t>visit</a:t>
            </a:r>
            <a:r>
              <a:rPr lang="tr-TR" sz="4800" dirty="0" smtClean="0"/>
              <a:t> </a:t>
            </a:r>
            <a:r>
              <a:rPr lang="tr-TR" sz="4800" dirty="0" err="1" smtClean="0"/>
              <a:t>my</a:t>
            </a:r>
            <a:r>
              <a:rPr lang="tr-TR" sz="4800" dirty="0" smtClean="0"/>
              <a:t> </a:t>
            </a:r>
            <a:r>
              <a:rPr lang="tr-TR" sz="4800" dirty="0" err="1" smtClean="0"/>
              <a:t>uncle</a:t>
            </a:r>
            <a:r>
              <a:rPr lang="tr-TR" sz="4800" dirty="0" smtClean="0"/>
              <a:t> </a:t>
            </a:r>
            <a:r>
              <a:rPr lang="tr-TR" sz="4800" dirty="0" err="1" smtClean="0"/>
              <a:t>yesterday</a:t>
            </a:r>
            <a:r>
              <a:rPr lang="tr-TR" sz="4800" dirty="0" smtClean="0"/>
              <a:t>?</a:t>
            </a:r>
          </a:p>
          <a:p>
            <a:pPr>
              <a:buFont typeface="Wingdings" pitchFamily="2" charset="2"/>
              <a:buChar char="v"/>
            </a:pPr>
            <a:r>
              <a:rPr lang="tr-TR" sz="4800" dirty="0" err="1" smtClean="0"/>
              <a:t>Yes</a:t>
            </a:r>
            <a:r>
              <a:rPr lang="tr-TR" sz="4800" dirty="0" smtClean="0"/>
              <a:t>,I </a:t>
            </a:r>
            <a:r>
              <a:rPr lang="tr-TR" sz="4800" dirty="0" err="1" smtClean="0"/>
              <a:t>visited</a:t>
            </a:r>
            <a:r>
              <a:rPr lang="tr-TR" sz="4800" dirty="0" smtClean="0"/>
              <a:t> </a:t>
            </a:r>
            <a:r>
              <a:rPr lang="tr-TR" sz="4800" dirty="0" err="1" smtClean="0"/>
              <a:t>my</a:t>
            </a:r>
            <a:r>
              <a:rPr lang="tr-TR" sz="4800" dirty="0" smtClean="0"/>
              <a:t> </a:t>
            </a:r>
            <a:r>
              <a:rPr lang="tr-TR" sz="4800" dirty="0" err="1" smtClean="0"/>
              <a:t>uncle</a:t>
            </a:r>
            <a:r>
              <a:rPr lang="tr-TR" sz="4800" dirty="0" smtClean="0"/>
              <a:t> </a:t>
            </a:r>
            <a:r>
              <a:rPr lang="tr-TR" sz="4800" dirty="0" err="1" smtClean="0"/>
              <a:t>yesterday</a:t>
            </a:r>
            <a:r>
              <a:rPr lang="tr-TR" sz="48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tr-TR" sz="4800" dirty="0" smtClean="0">
                <a:solidFill>
                  <a:srgbClr val="FF0000"/>
                </a:solidFill>
              </a:rPr>
              <a:t> </a:t>
            </a:r>
            <a:r>
              <a:rPr lang="tr-TR" sz="4800" dirty="0" smtClean="0"/>
              <a:t>No I </a:t>
            </a:r>
            <a:r>
              <a:rPr lang="tr-TR" sz="4800" dirty="0" err="1" smtClean="0"/>
              <a:t>didn’t</a:t>
            </a:r>
            <a:r>
              <a:rPr lang="tr-TR" sz="4800" dirty="0" smtClean="0"/>
              <a:t> </a:t>
            </a:r>
            <a:r>
              <a:rPr lang="tr-TR" sz="4800" dirty="0" err="1" smtClean="0"/>
              <a:t>visit</a:t>
            </a:r>
            <a:r>
              <a:rPr lang="tr-TR" sz="4800" dirty="0" smtClean="0"/>
              <a:t> </a:t>
            </a:r>
            <a:r>
              <a:rPr lang="tr-TR" sz="4800" dirty="0" err="1" smtClean="0"/>
              <a:t>my</a:t>
            </a:r>
            <a:r>
              <a:rPr lang="tr-TR" sz="4800" dirty="0" smtClean="0"/>
              <a:t> </a:t>
            </a:r>
            <a:r>
              <a:rPr lang="tr-TR" sz="4800" dirty="0" err="1" smtClean="0"/>
              <a:t>uncle</a:t>
            </a:r>
            <a:r>
              <a:rPr lang="tr-TR" sz="4800" dirty="0" smtClean="0"/>
              <a:t> </a:t>
            </a:r>
            <a:r>
              <a:rPr lang="tr-TR" sz="4800" dirty="0" err="1" smtClean="0"/>
              <a:t>yesterday</a:t>
            </a:r>
            <a:r>
              <a:rPr lang="tr-TR" sz="4800" dirty="0" smtClean="0"/>
              <a:t>.</a:t>
            </a:r>
          </a:p>
          <a:p>
            <a:pPr>
              <a:buNone/>
            </a:pPr>
            <a:endParaRPr lang="tr-TR" sz="4400" dirty="0" smtClean="0"/>
          </a:p>
        </p:txBody>
      </p:sp>
      <p:pic>
        <p:nvPicPr>
          <p:cNvPr id="4" name="3 Resim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077072"/>
            <a:ext cx="3131840" cy="278092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4800" dirty="0" smtClean="0"/>
              <a:t>Did you play a </a:t>
            </a:r>
            <a:r>
              <a:rPr lang="en-US" sz="4800" dirty="0" err="1" smtClean="0"/>
              <a:t>quitar</a:t>
            </a:r>
            <a:r>
              <a:rPr lang="en-US" sz="4800" dirty="0" smtClean="0"/>
              <a:t>?</a:t>
            </a:r>
            <a:endParaRPr lang="tr-TR" sz="4800" dirty="0" smtClean="0"/>
          </a:p>
          <a:p>
            <a:pPr>
              <a:buFont typeface="Wingdings" pitchFamily="2" charset="2"/>
              <a:buChar char="v"/>
            </a:pPr>
            <a:r>
              <a:rPr lang="en-US" sz="4800" dirty="0" smtClean="0"/>
              <a:t>No</a:t>
            </a:r>
            <a:r>
              <a:rPr lang="tr-TR" sz="4800" dirty="0" smtClean="0"/>
              <a:t>,</a:t>
            </a:r>
            <a:r>
              <a:rPr lang="en-US" sz="4800" dirty="0" smtClean="0"/>
              <a:t>I didn't play a </a:t>
            </a:r>
            <a:r>
              <a:rPr lang="en-US" sz="4800" dirty="0" err="1" smtClean="0"/>
              <a:t>quita</a:t>
            </a:r>
            <a:r>
              <a:rPr lang="tr-TR" sz="4800" dirty="0" smtClean="0"/>
              <a:t>r.</a:t>
            </a:r>
          </a:p>
          <a:p>
            <a:pPr>
              <a:buFont typeface="Wingdings" pitchFamily="2" charset="2"/>
              <a:buChar char="v"/>
            </a:pPr>
            <a:r>
              <a:rPr lang="tr-TR" sz="4800" dirty="0" smtClean="0">
                <a:solidFill>
                  <a:srgbClr val="FF0000"/>
                </a:solidFill>
              </a:rPr>
              <a:t> </a:t>
            </a:r>
            <a:r>
              <a:rPr lang="en-US" sz="4800" dirty="0" smtClean="0"/>
              <a:t>Yes</a:t>
            </a:r>
            <a:r>
              <a:rPr lang="tr-TR" sz="4800" dirty="0" smtClean="0"/>
              <a:t>,</a:t>
            </a:r>
            <a:r>
              <a:rPr lang="en-US" sz="4800" dirty="0" smtClean="0"/>
              <a:t>I played a </a:t>
            </a:r>
            <a:r>
              <a:rPr lang="en-US" sz="4800" dirty="0" err="1" smtClean="0"/>
              <a:t>quitar</a:t>
            </a:r>
            <a:r>
              <a:rPr lang="en-US" sz="4800" dirty="0" smtClean="0"/>
              <a:t>.</a:t>
            </a:r>
            <a:endParaRPr lang="tr-TR" sz="4800" dirty="0"/>
          </a:p>
        </p:txBody>
      </p:sp>
      <p:pic>
        <p:nvPicPr>
          <p:cNvPr id="4" name="3 Resim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077072"/>
            <a:ext cx="3131840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4800" dirty="0" smtClean="0"/>
              <a:t> </a:t>
            </a: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</a:rPr>
              <a:t>Did you see a movie last week? </a:t>
            </a:r>
            <a:endParaRPr lang="tr-TR" sz="48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en-US" sz="4800" dirty="0" smtClean="0"/>
              <a:t>Yes</a:t>
            </a:r>
            <a:r>
              <a:rPr lang="tr-TR" sz="4800" dirty="0" smtClean="0"/>
              <a:t>,</a:t>
            </a:r>
            <a:r>
              <a:rPr lang="en-US" sz="4800" dirty="0" smtClean="0"/>
              <a:t>I saw a movie last week.</a:t>
            </a:r>
            <a:endParaRPr lang="tr-TR" sz="4800" dirty="0" smtClean="0"/>
          </a:p>
          <a:p>
            <a:pPr marL="571500" indent="-571500">
              <a:buFont typeface="Wingdings" pitchFamily="2" charset="2"/>
              <a:buChar char="Ø"/>
            </a:pPr>
            <a:r>
              <a:rPr lang="tr-TR" sz="4800" dirty="0" smtClean="0"/>
              <a:t> </a:t>
            </a:r>
            <a:r>
              <a:rPr lang="en-US" sz="4800" dirty="0" smtClean="0"/>
              <a:t>No</a:t>
            </a:r>
            <a:r>
              <a:rPr lang="tr-TR" sz="4800" dirty="0" smtClean="0"/>
              <a:t>,</a:t>
            </a:r>
            <a:r>
              <a:rPr lang="en-US" sz="4800" dirty="0" smtClean="0"/>
              <a:t>I didn't see a movie last week.</a:t>
            </a:r>
            <a:endParaRPr lang="tr-TR" sz="4800" dirty="0" smtClean="0"/>
          </a:p>
          <a:p>
            <a:pPr>
              <a:buNone/>
            </a:pPr>
            <a:endParaRPr lang="tr-TR" dirty="0"/>
          </a:p>
        </p:txBody>
      </p:sp>
      <p:pic>
        <p:nvPicPr>
          <p:cNvPr id="4" name="3 Resim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149080"/>
            <a:ext cx="3131840" cy="2708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ü"/>
            </a:pPr>
            <a:r>
              <a:rPr lang="en-US" sz="4800" dirty="0"/>
              <a:t> </a:t>
            </a:r>
            <a:r>
              <a:rPr lang="en-US" sz="4800" dirty="0" smtClean="0">
                <a:solidFill>
                  <a:srgbClr val="00B050"/>
                </a:solidFill>
              </a:rPr>
              <a:t>Did </a:t>
            </a:r>
            <a:r>
              <a:rPr lang="en-US" sz="4800" dirty="0">
                <a:solidFill>
                  <a:srgbClr val="00B050"/>
                </a:solidFill>
              </a:rPr>
              <a:t>I pay the rent</a:t>
            </a:r>
            <a:r>
              <a:rPr lang="en-US" sz="4800" dirty="0" smtClean="0">
                <a:solidFill>
                  <a:srgbClr val="00B050"/>
                </a:solidFill>
              </a:rPr>
              <a:t>?</a:t>
            </a:r>
            <a:endParaRPr lang="tr-TR" sz="4800" dirty="0" smtClean="0">
              <a:solidFill>
                <a:srgbClr val="00B050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tr-TR" sz="4800" smtClean="0">
                <a:solidFill>
                  <a:srgbClr val="7030A0"/>
                </a:solidFill>
              </a:rPr>
              <a:t>  </a:t>
            </a:r>
            <a:r>
              <a:rPr lang="tr-TR" sz="4800" dirty="0" err="1" smtClean="0"/>
              <a:t>Yes</a:t>
            </a:r>
            <a:r>
              <a:rPr lang="tr-TR" sz="4800" dirty="0" smtClean="0"/>
              <a:t>, I </a:t>
            </a:r>
            <a:r>
              <a:rPr lang="tr-TR" sz="4800" dirty="0" err="1" smtClean="0"/>
              <a:t>paid</a:t>
            </a:r>
            <a:r>
              <a:rPr lang="tr-TR" sz="4800" dirty="0" smtClean="0"/>
              <a:t> </a:t>
            </a:r>
            <a:r>
              <a:rPr lang="tr-TR" sz="4800" dirty="0" err="1" smtClean="0"/>
              <a:t>the</a:t>
            </a:r>
            <a:r>
              <a:rPr lang="tr-TR" sz="4800" dirty="0" smtClean="0"/>
              <a:t>  </a:t>
            </a:r>
            <a:r>
              <a:rPr lang="tr-TR" sz="4800" dirty="0" err="1" smtClean="0"/>
              <a:t>rent</a:t>
            </a:r>
            <a:r>
              <a:rPr lang="tr-TR" sz="4800" dirty="0" smtClean="0"/>
              <a:t>.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tr-TR" sz="4800" dirty="0" smtClean="0">
                <a:solidFill>
                  <a:srgbClr val="7030A0"/>
                </a:solidFill>
              </a:rPr>
              <a:t>   </a:t>
            </a:r>
            <a:r>
              <a:rPr lang="tr-TR" sz="4800" dirty="0" smtClean="0"/>
              <a:t>No,I </a:t>
            </a:r>
            <a:r>
              <a:rPr lang="tr-TR" sz="4800" dirty="0" err="1" smtClean="0"/>
              <a:t>didn’t</a:t>
            </a:r>
            <a:r>
              <a:rPr lang="tr-TR" sz="4800" dirty="0" smtClean="0"/>
              <a:t> pay </a:t>
            </a:r>
            <a:r>
              <a:rPr lang="tr-TR" sz="4800" dirty="0" err="1" smtClean="0"/>
              <a:t>the</a:t>
            </a:r>
            <a:r>
              <a:rPr lang="tr-TR" sz="4800" dirty="0" smtClean="0"/>
              <a:t> </a:t>
            </a:r>
            <a:r>
              <a:rPr lang="tr-TR" sz="4800" dirty="0" err="1" smtClean="0"/>
              <a:t>rent</a:t>
            </a:r>
            <a:r>
              <a:rPr lang="tr-TR" sz="4800" dirty="0" smtClean="0"/>
              <a:t>.</a:t>
            </a:r>
          </a:p>
          <a:p>
            <a:pPr marL="571500" indent="-571500">
              <a:buNone/>
            </a:pPr>
            <a:r>
              <a:rPr lang="en-US" dirty="0"/>
              <a:t/>
            </a:r>
            <a:br>
              <a:rPr lang="en-US" dirty="0"/>
            </a:br>
            <a:endParaRPr lang="tr-TR" dirty="0"/>
          </a:p>
        </p:txBody>
      </p:sp>
      <p:pic>
        <p:nvPicPr>
          <p:cNvPr id="4" name="3 Resim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149080"/>
            <a:ext cx="3131840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tr-TR" sz="4800" dirty="0" err="1" smtClean="0">
                <a:solidFill>
                  <a:srgbClr val="336600"/>
                </a:solidFill>
              </a:rPr>
              <a:t>Did</a:t>
            </a:r>
            <a:r>
              <a:rPr lang="tr-TR" sz="4800" dirty="0" smtClean="0">
                <a:solidFill>
                  <a:srgbClr val="336600"/>
                </a:solidFill>
              </a:rPr>
              <a:t> </a:t>
            </a:r>
            <a:r>
              <a:rPr lang="tr-TR" sz="4800" dirty="0" err="1" smtClean="0">
                <a:solidFill>
                  <a:srgbClr val="336600"/>
                </a:solidFill>
              </a:rPr>
              <a:t>we</a:t>
            </a:r>
            <a:r>
              <a:rPr lang="tr-TR" sz="4800" dirty="0" smtClean="0">
                <a:solidFill>
                  <a:srgbClr val="336600"/>
                </a:solidFill>
              </a:rPr>
              <a:t> </a:t>
            </a:r>
            <a:r>
              <a:rPr lang="tr-TR" sz="4800" dirty="0" err="1" smtClean="0">
                <a:solidFill>
                  <a:srgbClr val="336600"/>
                </a:solidFill>
              </a:rPr>
              <a:t>make</a:t>
            </a:r>
            <a:r>
              <a:rPr lang="tr-TR" sz="4800" dirty="0" smtClean="0">
                <a:solidFill>
                  <a:srgbClr val="336600"/>
                </a:solidFill>
              </a:rPr>
              <a:t> a </a:t>
            </a:r>
            <a:r>
              <a:rPr lang="tr-TR" sz="4800" dirty="0" err="1" smtClean="0">
                <a:solidFill>
                  <a:srgbClr val="336600"/>
                </a:solidFill>
              </a:rPr>
              <a:t>cake</a:t>
            </a:r>
            <a:r>
              <a:rPr lang="tr-TR" sz="4800" dirty="0" smtClean="0">
                <a:solidFill>
                  <a:srgbClr val="336600"/>
                </a:solidFill>
              </a:rPr>
              <a:t> </a:t>
            </a:r>
            <a:r>
              <a:rPr lang="tr-TR" sz="4800" dirty="0" err="1" smtClean="0">
                <a:solidFill>
                  <a:srgbClr val="336600"/>
                </a:solidFill>
              </a:rPr>
              <a:t>yesterday</a:t>
            </a:r>
            <a:r>
              <a:rPr lang="tr-TR" sz="4800" dirty="0" smtClean="0">
                <a:solidFill>
                  <a:srgbClr val="336600"/>
                </a:solidFill>
              </a:rPr>
              <a:t>?</a:t>
            </a:r>
          </a:p>
          <a:p>
            <a:r>
              <a:rPr lang="tr-TR" sz="4800" dirty="0" err="1" smtClean="0"/>
              <a:t>We</a:t>
            </a:r>
            <a:r>
              <a:rPr lang="tr-TR" sz="4800" dirty="0" smtClean="0"/>
              <a:t> </a:t>
            </a:r>
            <a:r>
              <a:rPr lang="tr-TR" sz="4800" dirty="0" err="1" smtClean="0"/>
              <a:t>made</a:t>
            </a:r>
            <a:r>
              <a:rPr lang="tr-TR" sz="4800" dirty="0" smtClean="0"/>
              <a:t> a </a:t>
            </a:r>
            <a:r>
              <a:rPr lang="tr-TR" sz="4800" dirty="0" err="1" smtClean="0"/>
              <a:t>cake</a:t>
            </a:r>
            <a:r>
              <a:rPr lang="tr-TR" sz="4800" dirty="0" smtClean="0"/>
              <a:t> </a:t>
            </a:r>
            <a:r>
              <a:rPr lang="tr-TR" sz="4800" dirty="0" err="1" smtClean="0"/>
              <a:t>yesterday</a:t>
            </a:r>
            <a:r>
              <a:rPr lang="tr-TR" sz="4800" dirty="0" smtClean="0"/>
              <a:t>.</a:t>
            </a:r>
          </a:p>
          <a:p>
            <a:r>
              <a:rPr lang="tr-TR" sz="4800" dirty="0" err="1" smtClean="0"/>
              <a:t>We</a:t>
            </a:r>
            <a:r>
              <a:rPr lang="tr-TR" sz="4800" dirty="0" smtClean="0"/>
              <a:t> </a:t>
            </a:r>
            <a:r>
              <a:rPr lang="tr-TR" sz="4800" dirty="0" err="1" smtClean="0"/>
              <a:t>didn’t</a:t>
            </a:r>
            <a:r>
              <a:rPr lang="tr-TR" sz="4800" dirty="0" smtClean="0"/>
              <a:t> </a:t>
            </a:r>
            <a:r>
              <a:rPr lang="tr-TR" sz="4800" dirty="0" err="1" smtClean="0"/>
              <a:t>make</a:t>
            </a:r>
            <a:r>
              <a:rPr lang="tr-TR" sz="4800" dirty="0" smtClean="0"/>
              <a:t> a </a:t>
            </a:r>
            <a:r>
              <a:rPr lang="tr-TR" sz="4800" dirty="0" err="1" smtClean="0"/>
              <a:t>cake</a:t>
            </a:r>
            <a:r>
              <a:rPr lang="tr-TR" sz="4800" dirty="0" smtClean="0"/>
              <a:t> </a:t>
            </a:r>
            <a:r>
              <a:rPr lang="tr-TR" sz="4800" dirty="0" err="1" smtClean="0"/>
              <a:t>yesterday</a:t>
            </a:r>
            <a:r>
              <a:rPr lang="tr-TR" sz="4800" dirty="0" smtClean="0"/>
              <a:t>.</a:t>
            </a:r>
            <a:endParaRPr lang="tr-TR" sz="4800" dirty="0"/>
          </a:p>
        </p:txBody>
      </p:sp>
      <p:pic>
        <p:nvPicPr>
          <p:cNvPr id="23554" name="Picture 2" descr="http://t2.gstatic.com/images?q=tbn:ANd9GcR221Tli4H7VkjLGMmVl1C7TxotMYBfJR8YKn6Boe0a7il7Mh2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1" y="4149080"/>
            <a:ext cx="3131840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Zengin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Zengin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Zengin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320</TotalTime>
  <Words>362</Words>
  <Application>Microsoft Office PowerPoint</Application>
  <PresentationFormat>On-screen Show (4:3)</PresentationFormat>
  <Paragraphs>88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Canlı</vt:lpstr>
      <vt:lpstr>English slide</vt:lpstr>
      <vt:lpstr>   DID DIDN’T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WAS WERE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Company>A.Ş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 slide</dc:title>
  <dc:creator>ENDER BUDAK</dc:creator>
  <cp:lastModifiedBy>ELT</cp:lastModifiedBy>
  <cp:revision>34</cp:revision>
  <dcterms:created xsi:type="dcterms:W3CDTF">2011-03-18T14:59:00Z</dcterms:created>
  <dcterms:modified xsi:type="dcterms:W3CDTF">2011-04-25T17:52:08Z</dcterms:modified>
</cp:coreProperties>
</file>